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3.xml" ContentType="application/vnd.openxmlformats-officedocument.theme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4.xml" ContentType="application/vnd.openxmlformats-officedocument.theme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5.xml" ContentType="application/vnd.openxmlformats-officedocument.theme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theme/theme6.xml" ContentType="application/vnd.openxmlformats-officedocument.theme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theme/theme7.xml" ContentType="application/vnd.openxmlformats-officedocument.theme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theme/theme8.xml" ContentType="application/vnd.openxmlformats-officedocument.theme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theme/theme9.xml" ContentType="application/vnd.openxmlformats-officedocument.theme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theme/theme10.xml" ContentType="application/vnd.openxmlformats-officedocument.theme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theme/theme11.xml" ContentType="application/vnd.openxmlformats-officedocument.theme+xml"/>
  <Override PartName="/ppt/tags/tag409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theme/theme12.xml" ContentType="application/vnd.openxmlformats-officedocument.theme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0.xml" ContentType="application/vnd.openxmlformats-officedocument.presentationml.tags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theme/theme13.xml" ContentType="application/vnd.openxmlformats-officedocument.theme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tags/tag535.xml" ContentType="application/vnd.openxmlformats-officedocument.presentationml.tags+xml"/>
  <Override PartName="/ppt/tags/tag536.xml" ContentType="application/vnd.openxmlformats-officedocument.presentationml.tags+xml"/>
  <Override PartName="/ppt/tags/tag537.xml" ContentType="application/vnd.openxmlformats-officedocument.presentationml.tags+xml"/>
  <Override PartName="/ppt/tags/tag538.xml" ContentType="application/vnd.openxmlformats-officedocument.presentationml.tags+xml"/>
  <Override PartName="/ppt/tags/tag539.xml" ContentType="application/vnd.openxmlformats-officedocument.presentationml.tags+xml"/>
  <Override PartName="/ppt/tags/tag540.xml" ContentType="application/vnd.openxmlformats-officedocument.presentationml.tags+xml"/>
  <Override PartName="/ppt/tags/tag541.xml" ContentType="application/vnd.openxmlformats-officedocument.presentationml.tags+xml"/>
  <Override PartName="/ppt/tags/tag542.xml" ContentType="application/vnd.openxmlformats-officedocument.presentationml.tags+xml"/>
  <Override PartName="/ppt/tags/tag543.xml" ContentType="application/vnd.openxmlformats-officedocument.presentationml.tags+xml"/>
  <Override PartName="/ppt/tags/tag544.xml" ContentType="application/vnd.openxmlformats-officedocument.presentationml.tags+xml"/>
  <Override PartName="/ppt/tags/tag545.xml" ContentType="application/vnd.openxmlformats-officedocument.presentationml.tags+xml"/>
  <Override PartName="/ppt/tags/tag546.xml" ContentType="application/vnd.openxmlformats-officedocument.presentationml.tags+xml"/>
  <Override PartName="/ppt/tags/tag547.xml" ContentType="application/vnd.openxmlformats-officedocument.presentationml.tags+xml"/>
  <Override PartName="/ppt/tags/tag548.xml" ContentType="application/vnd.openxmlformats-officedocument.presentationml.tags+xml"/>
  <Override PartName="/ppt/tags/tag549.xml" ContentType="application/vnd.openxmlformats-officedocument.presentationml.tags+xml"/>
  <Override PartName="/ppt/tags/tag550.xml" ContentType="application/vnd.openxmlformats-officedocument.presentationml.tags+xml"/>
  <Override PartName="/ppt/tags/tag551.xml" ContentType="application/vnd.openxmlformats-officedocument.presentationml.tags+xml"/>
  <Override PartName="/ppt/tags/tag552.xml" ContentType="application/vnd.openxmlformats-officedocument.presentationml.tags+xml"/>
  <Override PartName="/ppt/tags/tag553.xml" ContentType="application/vnd.openxmlformats-officedocument.presentationml.tags+xml"/>
  <Override PartName="/ppt/tags/tag554.xml" ContentType="application/vnd.openxmlformats-officedocument.presentationml.tags+xml"/>
  <Override PartName="/ppt/tags/tag555.xml" ContentType="application/vnd.openxmlformats-officedocument.presentationml.tags+xml"/>
  <Override PartName="/ppt/tags/tag556.xml" ContentType="application/vnd.openxmlformats-officedocument.presentationml.tags+xml"/>
  <Override PartName="/ppt/tags/tag557.xml" ContentType="application/vnd.openxmlformats-officedocument.presentationml.tags+xml"/>
  <Override PartName="/ppt/tags/tag558.xml" ContentType="application/vnd.openxmlformats-officedocument.presentationml.tags+xml"/>
  <Override PartName="/ppt/tags/tag559.xml" ContentType="application/vnd.openxmlformats-officedocument.presentationml.tags+xml"/>
  <Override PartName="/ppt/tags/tag560.xml" ContentType="application/vnd.openxmlformats-officedocument.presentationml.tags+xml"/>
  <Override PartName="/ppt/tags/tag561.xml" ContentType="application/vnd.openxmlformats-officedocument.presentationml.tags+xml"/>
  <Override PartName="/ppt/tags/tag562.xml" ContentType="application/vnd.openxmlformats-officedocument.presentationml.tags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theme/theme14.xml" ContentType="application/vnd.openxmlformats-officedocument.theme+xml"/>
  <Override PartName="/ppt/tags/tag563.xml" ContentType="application/vnd.openxmlformats-officedocument.presentationml.tags+xml"/>
  <Override PartName="/ppt/tags/tag564.xml" ContentType="application/vnd.openxmlformats-officedocument.presentationml.tags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theme/theme15.xml" ContentType="application/vnd.openxmlformats-officedocument.theme+xml"/>
  <Override PartName="/ppt/tags/tag565.xml" ContentType="application/vnd.openxmlformats-officedocument.presentationml.tags+xml"/>
  <Override PartName="/ppt/tags/tag566.xml" ContentType="application/vnd.openxmlformats-officedocument.presentationml.tags+xml"/>
  <Override PartName="/ppt/tags/tag567.xml" ContentType="application/vnd.openxmlformats-officedocument.presentationml.tags+xml"/>
  <Override PartName="/ppt/tags/tag568.xml" ContentType="application/vnd.openxmlformats-officedocument.presentationml.tags+xml"/>
  <Override PartName="/ppt/tags/tag569.xml" ContentType="application/vnd.openxmlformats-officedocument.presentationml.tags+xml"/>
  <Override PartName="/ppt/tags/tag570.xml" ContentType="application/vnd.openxmlformats-officedocument.presentationml.tags+xml"/>
  <Override PartName="/ppt/tags/tag571.xml" ContentType="application/vnd.openxmlformats-officedocument.presentationml.tags+xml"/>
  <Override PartName="/ppt/tags/tag572.xml" ContentType="application/vnd.openxmlformats-officedocument.presentationml.tags+xml"/>
  <Override PartName="/ppt/tags/tag573.xml" ContentType="application/vnd.openxmlformats-officedocument.presentationml.tags+xml"/>
  <Override PartName="/ppt/tags/tag574.xml" ContentType="application/vnd.openxmlformats-officedocument.presentationml.tags+xml"/>
  <Override PartName="/ppt/tags/tag575.xml" ContentType="application/vnd.openxmlformats-officedocument.presentationml.tags+xml"/>
  <Override PartName="/ppt/tags/tag576.xml" ContentType="application/vnd.openxmlformats-officedocument.presentationml.tags+xml"/>
  <Override PartName="/ppt/tags/tag577.xml" ContentType="application/vnd.openxmlformats-officedocument.presentationml.tags+xml"/>
  <Override PartName="/ppt/tags/tag578.xml" ContentType="application/vnd.openxmlformats-officedocument.presentationml.tags+xml"/>
  <Override PartName="/ppt/tags/tag579.xml" ContentType="application/vnd.openxmlformats-officedocument.presentationml.tags+xml"/>
  <Override PartName="/ppt/tags/tag580.xml" ContentType="application/vnd.openxmlformats-officedocument.presentationml.tags+xml"/>
  <Override PartName="/ppt/tags/tag581.xml" ContentType="application/vnd.openxmlformats-officedocument.presentationml.tags+xml"/>
  <Override PartName="/ppt/tags/tag582.xml" ContentType="application/vnd.openxmlformats-officedocument.presentationml.tags+xml"/>
  <Override PartName="/ppt/tags/tag583.xml" ContentType="application/vnd.openxmlformats-officedocument.presentationml.tags+xml"/>
  <Override PartName="/ppt/tags/tag584.xml" ContentType="application/vnd.openxmlformats-officedocument.presentationml.tags+xml"/>
  <Override PartName="/ppt/tags/tag585.xml" ContentType="application/vnd.openxmlformats-officedocument.presentationml.tags+xml"/>
  <Override PartName="/ppt/tags/tag586.xml" ContentType="application/vnd.openxmlformats-officedocument.presentationml.tags+xml"/>
  <Override PartName="/ppt/tags/tag587.xml" ContentType="application/vnd.openxmlformats-officedocument.presentationml.tags+xml"/>
  <Override PartName="/ppt/tags/tag588.xml" ContentType="application/vnd.openxmlformats-officedocument.presentationml.tags+xml"/>
  <Override PartName="/ppt/tags/tag589.xml" ContentType="application/vnd.openxmlformats-officedocument.presentationml.tags+xml"/>
  <Override PartName="/ppt/tags/tag590.xml" ContentType="application/vnd.openxmlformats-officedocument.presentationml.tags+xml"/>
  <Override PartName="/ppt/tags/tag591.xml" ContentType="application/vnd.openxmlformats-officedocument.presentationml.tags+xml"/>
  <Override PartName="/ppt/tags/tag592.xml" ContentType="application/vnd.openxmlformats-officedocument.presentationml.tags+xml"/>
  <Override PartName="/ppt/tags/tag593.xml" ContentType="application/vnd.openxmlformats-officedocument.presentationml.tags+xml"/>
  <Override PartName="/ppt/tags/tag594.xml" ContentType="application/vnd.openxmlformats-officedocument.presentationml.tags+xml"/>
  <Override PartName="/ppt/tags/tag595.xml" ContentType="application/vnd.openxmlformats-officedocument.presentationml.tags+xml"/>
  <Override PartName="/ppt/tags/tag596.xml" ContentType="application/vnd.openxmlformats-officedocument.presentationml.tags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theme/theme16.xml" ContentType="application/vnd.openxmlformats-officedocument.theme+xml"/>
  <Override PartName="/ppt/tags/tag597.xml" ContentType="application/vnd.openxmlformats-officedocument.presentationml.tags+xml"/>
  <Override PartName="/ppt/tags/tag598.xml" ContentType="application/vnd.openxmlformats-officedocument.presentationml.tags+xml"/>
  <Override PartName="/ppt/tags/tag599.xml" ContentType="application/vnd.openxmlformats-officedocument.presentationml.tags+xml"/>
  <Override PartName="/ppt/tags/tag600.xml" ContentType="application/vnd.openxmlformats-officedocument.presentationml.tags+xml"/>
  <Override PartName="/ppt/tags/tag601.xml" ContentType="application/vnd.openxmlformats-officedocument.presentationml.tags+xml"/>
  <Override PartName="/ppt/tags/tag602.xml" ContentType="application/vnd.openxmlformats-officedocument.presentationml.tags+xml"/>
  <Override PartName="/ppt/tags/tag603.xml" ContentType="application/vnd.openxmlformats-officedocument.presentationml.tags+xml"/>
  <Override PartName="/ppt/tags/tag604.xml" ContentType="application/vnd.openxmlformats-officedocument.presentationml.tags+xml"/>
  <Override PartName="/ppt/tags/tag605.xml" ContentType="application/vnd.openxmlformats-officedocument.presentationml.tags+xml"/>
  <Override PartName="/ppt/tags/tag606.xml" ContentType="application/vnd.openxmlformats-officedocument.presentationml.tags+xml"/>
  <Override PartName="/ppt/tags/tag607.xml" ContentType="application/vnd.openxmlformats-officedocument.presentationml.tags+xml"/>
  <Override PartName="/ppt/tags/tag608.xml" ContentType="application/vnd.openxmlformats-officedocument.presentationml.tags+xml"/>
  <Override PartName="/ppt/tags/tag609.xml" ContentType="application/vnd.openxmlformats-officedocument.presentationml.tags+xml"/>
  <Override PartName="/ppt/tags/tag610.xml" ContentType="application/vnd.openxmlformats-officedocument.presentationml.tags+xml"/>
  <Override PartName="/ppt/tags/tag611.xml" ContentType="application/vnd.openxmlformats-officedocument.presentationml.tags+xml"/>
  <Override PartName="/ppt/tags/tag612.xml" ContentType="application/vnd.openxmlformats-officedocument.presentationml.tags+xml"/>
  <Override PartName="/ppt/tags/tag613.xml" ContentType="application/vnd.openxmlformats-officedocument.presentationml.tags+xml"/>
  <Override PartName="/ppt/tags/tag614.xml" ContentType="application/vnd.openxmlformats-officedocument.presentationml.tags+xml"/>
  <Override PartName="/ppt/tags/tag615.xml" ContentType="application/vnd.openxmlformats-officedocument.presentationml.tags+xml"/>
  <Override PartName="/ppt/tags/tag616.xml" ContentType="application/vnd.openxmlformats-officedocument.presentationml.tags+xml"/>
  <Override PartName="/ppt/tags/tag617.xml" ContentType="application/vnd.openxmlformats-officedocument.presentationml.tags+xml"/>
  <Override PartName="/ppt/tags/tag618.xml" ContentType="application/vnd.openxmlformats-officedocument.presentationml.tags+xml"/>
  <Override PartName="/ppt/tags/tag619.xml" ContentType="application/vnd.openxmlformats-officedocument.presentationml.tags+xml"/>
  <Override PartName="/ppt/tags/tag620.xml" ContentType="application/vnd.openxmlformats-officedocument.presentationml.tags+xml"/>
  <Override PartName="/ppt/tags/tag621.xml" ContentType="application/vnd.openxmlformats-officedocument.presentationml.tags+xml"/>
  <Override PartName="/ppt/tags/tag622.xml" ContentType="application/vnd.openxmlformats-officedocument.presentationml.tags+xml"/>
  <Override PartName="/ppt/tags/tag623.xml" ContentType="application/vnd.openxmlformats-officedocument.presentationml.tags+xml"/>
  <Override PartName="/ppt/tags/tag624.xml" ContentType="application/vnd.openxmlformats-officedocument.presentationml.tags+xml"/>
  <Override PartName="/ppt/tags/tag625.xml" ContentType="application/vnd.openxmlformats-officedocument.presentationml.tags+xml"/>
  <Override PartName="/ppt/tags/tag626.xml" ContentType="application/vnd.openxmlformats-officedocument.presentationml.tags+xml"/>
  <Override PartName="/ppt/tags/tag627.xml" ContentType="application/vnd.openxmlformats-officedocument.presentationml.tags+xml"/>
  <Override PartName="/ppt/tags/tag628.xml" ContentType="application/vnd.openxmlformats-officedocument.presentationml.tags+xml"/>
  <Override PartName="/ppt/tags/tag629.xml" ContentType="application/vnd.openxmlformats-officedocument.presentationml.tags+xml"/>
  <Override PartName="/ppt/tags/tag630.xml" ContentType="application/vnd.openxmlformats-officedocument.presentationml.tags+xml"/>
  <Override PartName="/ppt/tags/tag631.xml" ContentType="application/vnd.openxmlformats-officedocument.presentationml.tags+xml"/>
  <Override PartName="/ppt/theme/theme17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21" r:id="rId2"/>
    <p:sldMasterId id="2147483755" r:id="rId3"/>
    <p:sldMasterId id="2147483767" r:id="rId4"/>
    <p:sldMasterId id="2147483779" r:id="rId5"/>
    <p:sldMasterId id="2147483846" r:id="rId6"/>
    <p:sldMasterId id="2147483867" r:id="rId7"/>
    <p:sldMasterId id="2147483896" r:id="rId8"/>
    <p:sldMasterId id="2147483914" r:id="rId9"/>
    <p:sldMasterId id="2147483934" r:id="rId10"/>
    <p:sldMasterId id="2147483966" r:id="rId11"/>
    <p:sldMasterId id="2147483984" r:id="rId12"/>
    <p:sldMasterId id="2147484001" r:id="rId13"/>
    <p:sldMasterId id="2147484006" r:id="rId14"/>
    <p:sldMasterId id="2147484018" r:id="rId15"/>
    <p:sldMasterId id="2147484021" r:id="rId16"/>
  </p:sldMasterIdLst>
  <p:notesMasterIdLst>
    <p:notesMasterId r:id="rId39"/>
  </p:notesMasterIdLst>
  <p:sldIdLst>
    <p:sldId id="2147471100" r:id="rId17"/>
    <p:sldId id="2147471101" r:id="rId18"/>
    <p:sldId id="2147471102" r:id="rId19"/>
    <p:sldId id="2147471103" r:id="rId20"/>
    <p:sldId id="2147471104" r:id="rId21"/>
    <p:sldId id="2147471105" r:id="rId22"/>
    <p:sldId id="2147471106" r:id="rId23"/>
    <p:sldId id="2147471107" r:id="rId24"/>
    <p:sldId id="2147471108" r:id="rId25"/>
    <p:sldId id="2147471109" r:id="rId26"/>
    <p:sldId id="2147471110" r:id="rId27"/>
    <p:sldId id="2147471111" r:id="rId28"/>
    <p:sldId id="2147471112" r:id="rId29"/>
    <p:sldId id="2147471113" r:id="rId30"/>
    <p:sldId id="2147471114" r:id="rId31"/>
    <p:sldId id="2147471115" r:id="rId32"/>
    <p:sldId id="2147471116" r:id="rId33"/>
    <p:sldId id="2147471117" r:id="rId34"/>
    <p:sldId id="2147471118" r:id="rId35"/>
    <p:sldId id="2147471119" r:id="rId36"/>
    <p:sldId id="2147471120" r:id="rId37"/>
    <p:sldId id="2147471121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ECE5A4DF-E480-48E8-9406-D0384849E9CD}">
          <p14:sldIdLst>
            <p14:sldId id="2147471100"/>
            <p14:sldId id="2147471101"/>
            <p14:sldId id="2147471102"/>
            <p14:sldId id="2147471103"/>
            <p14:sldId id="2147471104"/>
            <p14:sldId id="2147471105"/>
            <p14:sldId id="2147471106"/>
            <p14:sldId id="2147471107"/>
            <p14:sldId id="2147471108"/>
            <p14:sldId id="2147471109"/>
            <p14:sldId id="2147471110"/>
            <p14:sldId id="2147471111"/>
            <p14:sldId id="2147471112"/>
            <p14:sldId id="2147471113"/>
            <p14:sldId id="2147471114"/>
            <p14:sldId id="2147471115"/>
            <p14:sldId id="2147471116"/>
            <p14:sldId id="2147471117"/>
            <p14:sldId id="2147471118"/>
            <p14:sldId id="2147471119"/>
            <p14:sldId id="2147471120"/>
            <p14:sldId id="2147471121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BED6249-09DE-442C-BE1E-1B9E943C3A39}" v="9" dt="2022-02-16T17:02:09.82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4448" autoAdjust="0"/>
    <p:restoredTop sz="94660"/>
  </p:normalViewPr>
  <p:slideViewPr>
    <p:cSldViewPr snapToGrid="0">
      <p:cViewPr varScale="1">
        <p:scale>
          <a:sx n="82" d="100"/>
          <a:sy n="82" d="100"/>
        </p:scale>
        <p:origin x="283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2.xml"/><Relationship Id="rId26" Type="http://schemas.openxmlformats.org/officeDocument/2006/relationships/slide" Target="slides/slide10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5.xml"/><Relationship Id="rId34" Type="http://schemas.openxmlformats.org/officeDocument/2006/relationships/slide" Target="slides/slide18.xml"/><Relationship Id="rId42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" Target="slides/slide4.xml"/><Relationship Id="rId29" Type="http://schemas.openxmlformats.org/officeDocument/2006/relationships/slide" Target="slides/slide13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8.xml"/><Relationship Id="rId32" Type="http://schemas.openxmlformats.org/officeDocument/2006/relationships/slide" Target="slides/slide16.xml"/><Relationship Id="rId37" Type="http://schemas.openxmlformats.org/officeDocument/2006/relationships/slide" Target="slides/slide21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7.xml"/><Relationship Id="rId28" Type="http://schemas.openxmlformats.org/officeDocument/2006/relationships/slide" Target="slides/slide12.xml"/><Relationship Id="rId36" Type="http://schemas.openxmlformats.org/officeDocument/2006/relationships/slide" Target="slides/slide20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3.xml"/><Relationship Id="rId31" Type="http://schemas.openxmlformats.org/officeDocument/2006/relationships/slide" Target="slides/slide15.xml"/><Relationship Id="rId44" Type="http://schemas.microsoft.com/office/2015/10/relationships/revisionInfo" Target="revisionInfo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6.xml"/><Relationship Id="rId27" Type="http://schemas.openxmlformats.org/officeDocument/2006/relationships/slide" Target="slides/slide11.xml"/><Relationship Id="rId30" Type="http://schemas.openxmlformats.org/officeDocument/2006/relationships/slide" Target="slides/slide14.xml"/><Relationship Id="rId35" Type="http://schemas.openxmlformats.org/officeDocument/2006/relationships/slide" Target="slides/slide19.xml"/><Relationship Id="rId43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1.xml"/><Relationship Id="rId25" Type="http://schemas.openxmlformats.org/officeDocument/2006/relationships/slide" Target="slides/slide9.xml"/><Relationship Id="rId33" Type="http://schemas.openxmlformats.org/officeDocument/2006/relationships/slide" Target="slides/slide17.xml"/><Relationship Id="rId38" Type="http://schemas.openxmlformats.org/officeDocument/2006/relationships/slide" Target="slides/slide2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IN"/>
              <a:t>COVID-19</a:t>
            </a:r>
            <a:r>
              <a:rPr lang="en-IN" baseline="0"/>
              <a:t> Vaccination Coverage</a:t>
            </a:r>
            <a:endParaRPr lang="en-IN"/>
          </a:p>
        </c:rich>
      </c:tx>
      <c:layout>
        <c:manualLayout>
          <c:xMode val="edge"/>
          <c:yMode val="edge"/>
          <c:x val="0.18930477688618555"/>
          <c:y val="2.50647423610921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First dose</c:v>
                </c:pt>
              </c:strCache>
            </c:strRef>
          </c:tx>
          <c:spPr>
            <a:solidFill>
              <a:schemeClr val="tx2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1.3857037705763397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DF3-4AA2-86A5-BDEF6633C2F7}"/>
                </c:ext>
              </c:extLst>
            </c:dLbl>
            <c:dLbl>
              <c:idx val="1"/>
              <c:layout>
                <c:manualLayout>
                  <c:x val="-2.2171260329221395E-2"/>
                  <c:y val="-6.671464517789696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1DF3-4AA2-86A5-BDEF6633C2F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Total Population</c:v>
                </c:pt>
                <c:pt idx="1">
                  <c:v>Eligible population (12+ years)</c:v>
                </c:pt>
              </c:strCache>
            </c:strRef>
          </c:cat>
          <c:val>
            <c:numRef>
              <c:f>Sheet1!$B$2:$B$3</c:f>
              <c:numCache>
                <c:formatCode>0.0%</c:formatCode>
                <c:ptCount val="2"/>
                <c:pt idx="0">
                  <c:v>0.72906144029370867</c:v>
                </c:pt>
                <c:pt idx="1">
                  <c:v>0.87888197386030853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082-4B5A-A360-AA2A3609248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Second dose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Total Population</c:v>
                </c:pt>
                <c:pt idx="1">
                  <c:v>Eligible population (12+ years)</c:v>
                </c:pt>
              </c:strCache>
            </c:strRef>
          </c:cat>
          <c:val>
            <c:numRef>
              <c:f>Sheet1!$C$2:$C$3</c:f>
              <c:numCache>
                <c:formatCode>0.0%</c:formatCode>
                <c:ptCount val="2"/>
                <c:pt idx="0">
                  <c:v>0.67878911123446684</c:v>
                </c:pt>
                <c:pt idx="1">
                  <c:v>0.81827879098405909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082-4B5A-A360-AA2A36092483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Booster dose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Total Population</c:v>
                </c:pt>
                <c:pt idx="1">
                  <c:v>Eligible population (12+ years)</c:v>
                </c:pt>
              </c:strCache>
            </c:strRef>
          </c:cat>
          <c:val>
            <c:numRef>
              <c:f>Sheet1!$D$2:$D$3</c:f>
              <c:numCache>
                <c:formatCode>0.0%</c:formatCode>
                <c:ptCount val="2"/>
                <c:pt idx="0">
                  <c:v>0.19908509160992</c:v>
                </c:pt>
                <c:pt idx="1">
                  <c:v>0.2399966430947133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BDD-4B02-86F0-8592018C08A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65031504"/>
        <c:axId val="165029008"/>
      </c:barChart>
      <c:catAx>
        <c:axId val="1650315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5029008"/>
        <c:crosses val="autoZero"/>
        <c:auto val="1"/>
        <c:lblAlgn val="ctr"/>
        <c:lblOffset val="100"/>
        <c:noMultiLvlLbl val="0"/>
      </c:catAx>
      <c:valAx>
        <c:axId val="1650290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50315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38100">
      <a:solidFill>
        <a:srgbClr val="0070C0"/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035069-7C35-4CE1-A985-AD7B44521E02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8BF741-33E0-41C2-8BDF-1D8B0FFF8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4946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116.xml"/><Relationship Id="rId4" Type="http://schemas.openxmlformats.org/officeDocument/2006/relationships/image" Target="../media/image26.emf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3" Type="http://schemas.openxmlformats.org/officeDocument/2006/relationships/tags" Target="../tags/tag140.xml"/><Relationship Id="rId7" Type="http://schemas.openxmlformats.org/officeDocument/2006/relationships/oleObject" Target="../embeddings/oleObject23.bin"/><Relationship Id="rId2" Type="http://schemas.openxmlformats.org/officeDocument/2006/relationships/tags" Target="../tags/tag139.xml"/><Relationship Id="rId1" Type="http://schemas.openxmlformats.org/officeDocument/2006/relationships/tags" Target="../tags/tag138.xml"/><Relationship Id="rId6" Type="http://schemas.openxmlformats.org/officeDocument/2006/relationships/slideMaster" Target="../slideMasters/slideMaster6.xml"/><Relationship Id="rId5" Type="http://schemas.openxmlformats.org/officeDocument/2006/relationships/tags" Target="../tags/tag142.xml"/><Relationship Id="rId10" Type="http://schemas.openxmlformats.org/officeDocument/2006/relationships/image" Target="../media/image29.png"/><Relationship Id="rId4" Type="http://schemas.openxmlformats.org/officeDocument/2006/relationships/tags" Target="../tags/tag141.xml"/><Relationship Id="rId9" Type="http://schemas.openxmlformats.org/officeDocument/2006/relationships/image" Target="../media/image28.png"/></Relationships>
</file>

<file path=ppt/slideLayouts/_rels/slideLayout113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6.xml"/><Relationship Id="rId3" Type="http://schemas.openxmlformats.org/officeDocument/2006/relationships/tags" Target="../tags/tag145.xml"/><Relationship Id="rId7" Type="http://schemas.openxmlformats.org/officeDocument/2006/relationships/tags" Target="../tags/tag149.xml"/><Relationship Id="rId2" Type="http://schemas.openxmlformats.org/officeDocument/2006/relationships/tags" Target="../tags/tag144.xml"/><Relationship Id="rId1" Type="http://schemas.openxmlformats.org/officeDocument/2006/relationships/tags" Target="../tags/tag143.xml"/><Relationship Id="rId6" Type="http://schemas.openxmlformats.org/officeDocument/2006/relationships/tags" Target="../tags/tag148.xml"/><Relationship Id="rId5" Type="http://schemas.openxmlformats.org/officeDocument/2006/relationships/tags" Target="../tags/tag147.xml"/><Relationship Id="rId10" Type="http://schemas.openxmlformats.org/officeDocument/2006/relationships/image" Target="../media/image25.emf"/><Relationship Id="rId4" Type="http://schemas.openxmlformats.org/officeDocument/2006/relationships/tags" Target="../tags/tag146.xml"/><Relationship Id="rId9" Type="http://schemas.openxmlformats.org/officeDocument/2006/relationships/oleObject" Target="../embeddings/oleObject24.bin"/></Relationships>
</file>

<file path=ppt/slideLayouts/_rels/slideLayout1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5.bin"/><Relationship Id="rId3" Type="http://schemas.openxmlformats.org/officeDocument/2006/relationships/tags" Target="../tags/tag152.xml"/><Relationship Id="rId7" Type="http://schemas.openxmlformats.org/officeDocument/2006/relationships/slideMaster" Target="../slideMasters/slideMaster6.xml"/><Relationship Id="rId2" Type="http://schemas.openxmlformats.org/officeDocument/2006/relationships/tags" Target="../tags/tag151.xml"/><Relationship Id="rId1" Type="http://schemas.openxmlformats.org/officeDocument/2006/relationships/tags" Target="../tags/tag150.xml"/><Relationship Id="rId6" Type="http://schemas.openxmlformats.org/officeDocument/2006/relationships/tags" Target="../tags/tag155.xml"/><Relationship Id="rId5" Type="http://schemas.openxmlformats.org/officeDocument/2006/relationships/tags" Target="../tags/tag154.xml"/><Relationship Id="rId4" Type="http://schemas.openxmlformats.org/officeDocument/2006/relationships/tags" Target="../tags/tag153.xml"/><Relationship Id="rId9" Type="http://schemas.openxmlformats.org/officeDocument/2006/relationships/image" Target="../media/image23.emf"/></Relationships>
</file>

<file path=ppt/slideLayouts/_rels/slideLayout11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6.bin"/><Relationship Id="rId3" Type="http://schemas.openxmlformats.org/officeDocument/2006/relationships/tags" Target="../tags/tag158.xml"/><Relationship Id="rId7" Type="http://schemas.openxmlformats.org/officeDocument/2006/relationships/slideMaster" Target="../slideMasters/slideMaster6.xml"/><Relationship Id="rId2" Type="http://schemas.openxmlformats.org/officeDocument/2006/relationships/tags" Target="../tags/tag157.xml"/><Relationship Id="rId1" Type="http://schemas.openxmlformats.org/officeDocument/2006/relationships/tags" Target="../tags/tag156.xml"/><Relationship Id="rId6" Type="http://schemas.openxmlformats.org/officeDocument/2006/relationships/tags" Target="../tags/tag161.xml"/><Relationship Id="rId5" Type="http://schemas.openxmlformats.org/officeDocument/2006/relationships/tags" Target="../tags/tag160.xml"/><Relationship Id="rId4" Type="http://schemas.openxmlformats.org/officeDocument/2006/relationships/tags" Target="../tags/tag159.xml"/><Relationship Id="rId9" Type="http://schemas.openxmlformats.org/officeDocument/2006/relationships/image" Target="../media/image23.emf"/></Relationships>
</file>

<file path=ppt/slideLayouts/_rels/slideLayout11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7.bin"/><Relationship Id="rId3" Type="http://schemas.openxmlformats.org/officeDocument/2006/relationships/tags" Target="../tags/tag164.xml"/><Relationship Id="rId7" Type="http://schemas.openxmlformats.org/officeDocument/2006/relationships/slideMaster" Target="../slideMasters/slideMaster6.xml"/><Relationship Id="rId2" Type="http://schemas.openxmlformats.org/officeDocument/2006/relationships/tags" Target="../tags/tag163.xml"/><Relationship Id="rId1" Type="http://schemas.openxmlformats.org/officeDocument/2006/relationships/tags" Target="../tags/tag162.xml"/><Relationship Id="rId6" Type="http://schemas.openxmlformats.org/officeDocument/2006/relationships/tags" Target="../tags/tag167.xml"/><Relationship Id="rId5" Type="http://schemas.openxmlformats.org/officeDocument/2006/relationships/tags" Target="../tags/tag166.xml"/><Relationship Id="rId4" Type="http://schemas.openxmlformats.org/officeDocument/2006/relationships/tags" Target="../tags/tag165.xml"/><Relationship Id="rId9" Type="http://schemas.openxmlformats.org/officeDocument/2006/relationships/image" Target="../media/image23.emf"/></Relationships>
</file>

<file path=ppt/slideLayouts/_rels/slideLayout117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6.xml"/><Relationship Id="rId3" Type="http://schemas.openxmlformats.org/officeDocument/2006/relationships/tags" Target="../tags/tag170.xml"/><Relationship Id="rId7" Type="http://schemas.openxmlformats.org/officeDocument/2006/relationships/tags" Target="../tags/tag174.xml"/><Relationship Id="rId2" Type="http://schemas.openxmlformats.org/officeDocument/2006/relationships/tags" Target="../tags/tag169.xml"/><Relationship Id="rId1" Type="http://schemas.openxmlformats.org/officeDocument/2006/relationships/tags" Target="../tags/tag168.xml"/><Relationship Id="rId6" Type="http://schemas.openxmlformats.org/officeDocument/2006/relationships/tags" Target="../tags/tag173.xml"/><Relationship Id="rId5" Type="http://schemas.openxmlformats.org/officeDocument/2006/relationships/tags" Target="../tags/tag172.xml"/><Relationship Id="rId10" Type="http://schemas.openxmlformats.org/officeDocument/2006/relationships/image" Target="../media/image23.emf"/><Relationship Id="rId4" Type="http://schemas.openxmlformats.org/officeDocument/2006/relationships/tags" Target="../tags/tag171.xml"/><Relationship Id="rId9" Type="http://schemas.openxmlformats.org/officeDocument/2006/relationships/oleObject" Target="../embeddings/oleObject28.bin"/></Relationships>
</file>

<file path=ppt/slideLayouts/_rels/slideLayout118.xml.rels><?xml version="1.0" encoding="UTF-8" standalone="yes"?>
<Relationships xmlns="http://schemas.openxmlformats.org/package/2006/relationships"><Relationship Id="rId8" Type="http://schemas.openxmlformats.org/officeDocument/2006/relationships/tags" Target="../tags/tag182.xml"/><Relationship Id="rId3" Type="http://schemas.openxmlformats.org/officeDocument/2006/relationships/tags" Target="../tags/tag177.xml"/><Relationship Id="rId7" Type="http://schemas.openxmlformats.org/officeDocument/2006/relationships/tags" Target="../tags/tag181.xml"/><Relationship Id="rId12" Type="http://schemas.openxmlformats.org/officeDocument/2006/relationships/image" Target="../media/image27.png"/><Relationship Id="rId2" Type="http://schemas.openxmlformats.org/officeDocument/2006/relationships/tags" Target="../tags/tag176.xml"/><Relationship Id="rId1" Type="http://schemas.openxmlformats.org/officeDocument/2006/relationships/tags" Target="../tags/tag175.xml"/><Relationship Id="rId6" Type="http://schemas.openxmlformats.org/officeDocument/2006/relationships/tags" Target="../tags/tag180.xml"/><Relationship Id="rId11" Type="http://schemas.openxmlformats.org/officeDocument/2006/relationships/image" Target="../media/image21.emf"/><Relationship Id="rId5" Type="http://schemas.openxmlformats.org/officeDocument/2006/relationships/tags" Target="../tags/tag179.xml"/><Relationship Id="rId10" Type="http://schemas.openxmlformats.org/officeDocument/2006/relationships/oleObject" Target="../embeddings/oleObject29.bin"/><Relationship Id="rId4" Type="http://schemas.openxmlformats.org/officeDocument/2006/relationships/tags" Target="../tags/tag178.xml"/><Relationship Id="rId9" Type="http://schemas.openxmlformats.org/officeDocument/2006/relationships/slideMaster" Target="../slideMasters/slideMaster6.xml"/></Relationships>
</file>

<file path=ppt/slideLayouts/_rels/slideLayout119.xml.rels><?xml version="1.0" encoding="UTF-8" standalone="yes"?>
<Relationships xmlns="http://schemas.openxmlformats.org/package/2006/relationships"><Relationship Id="rId8" Type="http://schemas.openxmlformats.org/officeDocument/2006/relationships/tags" Target="../tags/tag190.xml"/><Relationship Id="rId3" Type="http://schemas.openxmlformats.org/officeDocument/2006/relationships/tags" Target="../tags/tag185.xml"/><Relationship Id="rId7" Type="http://schemas.openxmlformats.org/officeDocument/2006/relationships/tags" Target="../tags/tag189.xml"/><Relationship Id="rId12" Type="http://schemas.openxmlformats.org/officeDocument/2006/relationships/image" Target="../media/image27.png"/><Relationship Id="rId2" Type="http://schemas.openxmlformats.org/officeDocument/2006/relationships/tags" Target="../tags/tag184.xml"/><Relationship Id="rId1" Type="http://schemas.openxmlformats.org/officeDocument/2006/relationships/tags" Target="../tags/tag183.xml"/><Relationship Id="rId6" Type="http://schemas.openxmlformats.org/officeDocument/2006/relationships/tags" Target="../tags/tag188.xml"/><Relationship Id="rId11" Type="http://schemas.openxmlformats.org/officeDocument/2006/relationships/image" Target="../media/image21.emf"/><Relationship Id="rId5" Type="http://schemas.openxmlformats.org/officeDocument/2006/relationships/tags" Target="../tags/tag187.xml"/><Relationship Id="rId10" Type="http://schemas.openxmlformats.org/officeDocument/2006/relationships/oleObject" Target="../embeddings/oleObject30.bin"/><Relationship Id="rId4" Type="http://schemas.openxmlformats.org/officeDocument/2006/relationships/tags" Target="../tags/tag186.xml"/><Relationship Id="rId9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8" Type="http://schemas.openxmlformats.org/officeDocument/2006/relationships/tags" Target="../tags/tag198.xml"/><Relationship Id="rId3" Type="http://schemas.openxmlformats.org/officeDocument/2006/relationships/tags" Target="../tags/tag193.xml"/><Relationship Id="rId7" Type="http://schemas.openxmlformats.org/officeDocument/2006/relationships/tags" Target="../tags/tag197.xml"/><Relationship Id="rId12" Type="http://schemas.openxmlformats.org/officeDocument/2006/relationships/image" Target="../media/image27.png"/><Relationship Id="rId2" Type="http://schemas.openxmlformats.org/officeDocument/2006/relationships/tags" Target="../tags/tag192.xml"/><Relationship Id="rId1" Type="http://schemas.openxmlformats.org/officeDocument/2006/relationships/tags" Target="../tags/tag191.xml"/><Relationship Id="rId6" Type="http://schemas.openxmlformats.org/officeDocument/2006/relationships/tags" Target="../tags/tag196.xml"/><Relationship Id="rId11" Type="http://schemas.openxmlformats.org/officeDocument/2006/relationships/image" Target="../media/image23.emf"/><Relationship Id="rId5" Type="http://schemas.openxmlformats.org/officeDocument/2006/relationships/tags" Target="../tags/tag195.xml"/><Relationship Id="rId10" Type="http://schemas.openxmlformats.org/officeDocument/2006/relationships/oleObject" Target="../embeddings/oleObject31.bin"/><Relationship Id="rId4" Type="http://schemas.openxmlformats.org/officeDocument/2006/relationships/tags" Target="../tags/tag194.xml"/><Relationship Id="rId9" Type="http://schemas.openxmlformats.org/officeDocument/2006/relationships/slideMaster" Target="../slideMasters/slideMaster6.xml"/></Relationships>
</file>

<file path=ppt/slideLayouts/_rels/slideLayout121.xml.rels><?xml version="1.0" encoding="UTF-8" standalone="yes"?>
<Relationships xmlns="http://schemas.openxmlformats.org/package/2006/relationships"><Relationship Id="rId8" Type="http://schemas.openxmlformats.org/officeDocument/2006/relationships/tags" Target="../tags/tag206.xml"/><Relationship Id="rId3" Type="http://schemas.openxmlformats.org/officeDocument/2006/relationships/tags" Target="../tags/tag201.xml"/><Relationship Id="rId7" Type="http://schemas.openxmlformats.org/officeDocument/2006/relationships/tags" Target="../tags/tag205.xml"/><Relationship Id="rId12" Type="http://schemas.openxmlformats.org/officeDocument/2006/relationships/image" Target="../media/image27.png"/><Relationship Id="rId2" Type="http://schemas.openxmlformats.org/officeDocument/2006/relationships/tags" Target="../tags/tag200.xml"/><Relationship Id="rId1" Type="http://schemas.openxmlformats.org/officeDocument/2006/relationships/tags" Target="../tags/tag199.xml"/><Relationship Id="rId6" Type="http://schemas.openxmlformats.org/officeDocument/2006/relationships/tags" Target="../tags/tag204.xml"/><Relationship Id="rId11" Type="http://schemas.openxmlformats.org/officeDocument/2006/relationships/image" Target="../media/image23.emf"/><Relationship Id="rId5" Type="http://schemas.openxmlformats.org/officeDocument/2006/relationships/tags" Target="../tags/tag203.xml"/><Relationship Id="rId10" Type="http://schemas.openxmlformats.org/officeDocument/2006/relationships/oleObject" Target="../embeddings/oleObject32.bin"/><Relationship Id="rId4" Type="http://schemas.openxmlformats.org/officeDocument/2006/relationships/tags" Target="../tags/tag202.xml"/><Relationship Id="rId9" Type="http://schemas.openxmlformats.org/officeDocument/2006/relationships/slideMaster" Target="../slideMasters/slideMaster6.xml"/></Relationships>
</file>

<file path=ppt/slideLayouts/_rels/slideLayout122.xml.rels><?xml version="1.0" encoding="UTF-8" standalone="yes"?>
<Relationships xmlns="http://schemas.openxmlformats.org/package/2006/relationships"><Relationship Id="rId8" Type="http://schemas.openxmlformats.org/officeDocument/2006/relationships/tags" Target="../tags/tag214.xml"/><Relationship Id="rId3" Type="http://schemas.openxmlformats.org/officeDocument/2006/relationships/tags" Target="../tags/tag209.xml"/><Relationship Id="rId7" Type="http://schemas.openxmlformats.org/officeDocument/2006/relationships/tags" Target="../tags/tag213.xml"/><Relationship Id="rId12" Type="http://schemas.openxmlformats.org/officeDocument/2006/relationships/image" Target="../media/image27.png"/><Relationship Id="rId2" Type="http://schemas.openxmlformats.org/officeDocument/2006/relationships/tags" Target="../tags/tag208.xml"/><Relationship Id="rId1" Type="http://schemas.openxmlformats.org/officeDocument/2006/relationships/tags" Target="../tags/tag207.xml"/><Relationship Id="rId6" Type="http://schemas.openxmlformats.org/officeDocument/2006/relationships/tags" Target="../tags/tag212.xml"/><Relationship Id="rId11" Type="http://schemas.openxmlformats.org/officeDocument/2006/relationships/image" Target="../media/image21.emf"/><Relationship Id="rId5" Type="http://schemas.openxmlformats.org/officeDocument/2006/relationships/tags" Target="../tags/tag211.xml"/><Relationship Id="rId10" Type="http://schemas.openxmlformats.org/officeDocument/2006/relationships/oleObject" Target="../embeddings/oleObject33.bin"/><Relationship Id="rId4" Type="http://schemas.openxmlformats.org/officeDocument/2006/relationships/tags" Target="../tags/tag210.xml"/><Relationship Id="rId9" Type="http://schemas.openxmlformats.org/officeDocument/2006/relationships/slideMaster" Target="../slideMasters/slideMaster6.xml"/></Relationships>
</file>

<file path=ppt/slideLayouts/_rels/slideLayout12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4.bin"/><Relationship Id="rId3" Type="http://schemas.openxmlformats.org/officeDocument/2006/relationships/tags" Target="../tags/tag217.xml"/><Relationship Id="rId7" Type="http://schemas.openxmlformats.org/officeDocument/2006/relationships/slideMaster" Target="../slideMasters/slideMaster6.xml"/><Relationship Id="rId2" Type="http://schemas.openxmlformats.org/officeDocument/2006/relationships/tags" Target="../tags/tag216.xml"/><Relationship Id="rId1" Type="http://schemas.openxmlformats.org/officeDocument/2006/relationships/tags" Target="../tags/tag215.xml"/><Relationship Id="rId6" Type="http://schemas.openxmlformats.org/officeDocument/2006/relationships/tags" Target="../tags/tag220.xml"/><Relationship Id="rId5" Type="http://schemas.openxmlformats.org/officeDocument/2006/relationships/tags" Target="../tags/tag219.xml"/><Relationship Id="rId10" Type="http://schemas.openxmlformats.org/officeDocument/2006/relationships/image" Target="../media/image27.png"/><Relationship Id="rId4" Type="http://schemas.openxmlformats.org/officeDocument/2006/relationships/tags" Target="../tags/tag218.xml"/><Relationship Id="rId9" Type="http://schemas.openxmlformats.org/officeDocument/2006/relationships/image" Target="../media/image25.emf"/></Relationships>
</file>

<file path=ppt/slideLayouts/_rels/slideLayout1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tags" Target="../tags/tag223.xml"/><Relationship Id="rId7" Type="http://schemas.openxmlformats.org/officeDocument/2006/relationships/image" Target="../media/image23.emf"/><Relationship Id="rId2" Type="http://schemas.openxmlformats.org/officeDocument/2006/relationships/tags" Target="../tags/tag222.xml"/><Relationship Id="rId1" Type="http://schemas.openxmlformats.org/officeDocument/2006/relationships/tags" Target="../tags/tag221.xml"/><Relationship Id="rId6" Type="http://schemas.openxmlformats.org/officeDocument/2006/relationships/oleObject" Target="../embeddings/oleObject35.bin"/><Relationship Id="rId5" Type="http://schemas.openxmlformats.org/officeDocument/2006/relationships/slideMaster" Target="../slideMasters/slideMaster6.xml"/><Relationship Id="rId4" Type="http://schemas.openxmlformats.org/officeDocument/2006/relationships/tags" Target="../tags/tag224.xml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226.xml"/><Relationship Id="rId1" Type="http://schemas.openxmlformats.org/officeDocument/2006/relationships/tags" Target="../tags/tag225.xml"/><Relationship Id="rId6" Type="http://schemas.openxmlformats.org/officeDocument/2006/relationships/image" Target="../media/image30.png"/><Relationship Id="rId5" Type="http://schemas.openxmlformats.org/officeDocument/2006/relationships/image" Target="../media/image23.emf"/><Relationship Id="rId4" Type="http://schemas.openxmlformats.org/officeDocument/2006/relationships/oleObject" Target="../embeddings/oleObject36.bin"/></Relationships>
</file>

<file path=ppt/slideLayouts/_rels/slideLayout12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7.bin"/><Relationship Id="rId3" Type="http://schemas.openxmlformats.org/officeDocument/2006/relationships/tags" Target="../tags/tag229.xml"/><Relationship Id="rId7" Type="http://schemas.openxmlformats.org/officeDocument/2006/relationships/slideMaster" Target="../slideMasters/slideMaster6.xml"/><Relationship Id="rId2" Type="http://schemas.openxmlformats.org/officeDocument/2006/relationships/tags" Target="../tags/tag228.xml"/><Relationship Id="rId1" Type="http://schemas.openxmlformats.org/officeDocument/2006/relationships/tags" Target="../tags/tag227.xml"/><Relationship Id="rId6" Type="http://schemas.openxmlformats.org/officeDocument/2006/relationships/tags" Target="../tags/tag232.xml"/><Relationship Id="rId5" Type="http://schemas.openxmlformats.org/officeDocument/2006/relationships/tags" Target="../tags/tag231.xml"/><Relationship Id="rId4" Type="http://schemas.openxmlformats.org/officeDocument/2006/relationships/tags" Target="../tags/tag230.xml"/><Relationship Id="rId9" Type="http://schemas.openxmlformats.org/officeDocument/2006/relationships/image" Target="../media/image25.emf"/></Relationships>
</file>

<file path=ppt/slideLayouts/_rels/slideLayout127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6.xml"/><Relationship Id="rId3" Type="http://schemas.openxmlformats.org/officeDocument/2006/relationships/tags" Target="../tags/tag235.xml"/><Relationship Id="rId7" Type="http://schemas.openxmlformats.org/officeDocument/2006/relationships/tags" Target="../tags/tag239.xml"/><Relationship Id="rId2" Type="http://schemas.openxmlformats.org/officeDocument/2006/relationships/tags" Target="../tags/tag234.xml"/><Relationship Id="rId1" Type="http://schemas.openxmlformats.org/officeDocument/2006/relationships/tags" Target="../tags/tag233.xml"/><Relationship Id="rId6" Type="http://schemas.openxmlformats.org/officeDocument/2006/relationships/tags" Target="../tags/tag238.xml"/><Relationship Id="rId5" Type="http://schemas.openxmlformats.org/officeDocument/2006/relationships/tags" Target="../tags/tag237.xml"/><Relationship Id="rId10" Type="http://schemas.openxmlformats.org/officeDocument/2006/relationships/image" Target="../media/image21.emf"/><Relationship Id="rId4" Type="http://schemas.openxmlformats.org/officeDocument/2006/relationships/tags" Target="../tags/tag236.xml"/><Relationship Id="rId9" Type="http://schemas.openxmlformats.org/officeDocument/2006/relationships/oleObject" Target="../embeddings/oleObject38.bin"/></Relationships>
</file>

<file path=ppt/slideLayouts/_rels/slideLayout128.xml.rels><?xml version="1.0" encoding="UTF-8" standalone="yes"?>
<Relationships xmlns="http://schemas.openxmlformats.org/package/2006/relationships"><Relationship Id="rId8" Type="http://schemas.openxmlformats.org/officeDocument/2006/relationships/tags" Target="../tags/tag247.xml"/><Relationship Id="rId3" Type="http://schemas.openxmlformats.org/officeDocument/2006/relationships/tags" Target="../tags/tag242.xml"/><Relationship Id="rId7" Type="http://schemas.openxmlformats.org/officeDocument/2006/relationships/tags" Target="../tags/tag246.xml"/><Relationship Id="rId2" Type="http://schemas.openxmlformats.org/officeDocument/2006/relationships/tags" Target="../tags/tag241.xml"/><Relationship Id="rId1" Type="http://schemas.openxmlformats.org/officeDocument/2006/relationships/tags" Target="../tags/tag240.xml"/><Relationship Id="rId6" Type="http://schemas.openxmlformats.org/officeDocument/2006/relationships/tags" Target="../tags/tag245.xml"/><Relationship Id="rId11" Type="http://schemas.openxmlformats.org/officeDocument/2006/relationships/image" Target="../media/image21.emf"/><Relationship Id="rId5" Type="http://schemas.openxmlformats.org/officeDocument/2006/relationships/tags" Target="../tags/tag244.xml"/><Relationship Id="rId10" Type="http://schemas.openxmlformats.org/officeDocument/2006/relationships/oleObject" Target="../embeddings/oleObject39.bin"/><Relationship Id="rId4" Type="http://schemas.openxmlformats.org/officeDocument/2006/relationships/tags" Target="../tags/tag243.xml"/><Relationship Id="rId9" Type="http://schemas.openxmlformats.org/officeDocument/2006/relationships/slideMaster" Target="../slideMasters/slideMaster6.xml"/></Relationships>
</file>

<file path=ppt/slideLayouts/_rels/slideLayout1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3" Type="http://schemas.openxmlformats.org/officeDocument/2006/relationships/tags" Target="../tags/tag270.xml"/><Relationship Id="rId7" Type="http://schemas.openxmlformats.org/officeDocument/2006/relationships/oleObject" Target="../embeddings/oleObject41.bin"/><Relationship Id="rId2" Type="http://schemas.openxmlformats.org/officeDocument/2006/relationships/tags" Target="../tags/tag269.xml"/><Relationship Id="rId1" Type="http://schemas.openxmlformats.org/officeDocument/2006/relationships/tags" Target="../tags/tag268.xml"/><Relationship Id="rId6" Type="http://schemas.openxmlformats.org/officeDocument/2006/relationships/slideMaster" Target="../slideMasters/slideMaster7.xml"/><Relationship Id="rId5" Type="http://schemas.openxmlformats.org/officeDocument/2006/relationships/tags" Target="../tags/tag272.xml"/><Relationship Id="rId4" Type="http://schemas.openxmlformats.org/officeDocument/2006/relationships/tags" Target="../tags/tag27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7.xml"/><Relationship Id="rId3" Type="http://schemas.openxmlformats.org/officeDocument/2006/relationships/tags" Target="../tags/tag275.xml"/><Relationship Id="rId7" Type="http://schemas.openxmlformats.org/officeDocument/2006/relationships/tags" Target="../tags/tag279.xml"/><Relationship Id="rId2" Type="http://schemas.openxmlformats.org/officeDocument/2006/relationships/tags" Target="../tags/tag274.xml"/><Relationship Id="rId1" Type="http://schemas.openxmlformats.org/officeDocument/2006/relationships/tags" Target="../tags/tag273.xml"/><Relationship Id="rId6" Type="http://schemas.openxmlformats.org/officeDocument/2006/relationships/tags" Target="../tags/tag278.xml"/><Relationship Id="rId5" Type="http://schemas.openxmlformats.org/officeDocument/2006/relationships/tags" Target="../tags/tag277.xml"/><Relationship Id="rId10" Type="http://schemas.openxmlformats.org/officeDocument/2006/relationships/image" Target="../media/image21.emf"/><Relationship Id="rId4" Type="http://schemas.openxmlformats.org/officeDocument/2006/relationships/tags" Target="../tags/tag276.xml"/><Relationship Id="rId9" Type="http://schemas.openxmlformats.org/officeDocument/2006/relationships/oleObject" Target="../embeddings/oleObject42.bin"/></Relationships>
</file>

<file path=ppt/slideLayouts/_rels/slideLayout13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3.bin"/><Relationship Id="rId3" Type="http://schemas.openxmlformats.org/officeDocument/2006/relationships/tags" Target="../tags/tag282.xml"/><Relationship Id="rId7" Type="http://schemas.openxmlformats.org/officeDocument/2006/relationships/slideMaster" Target="../slideMasters/slideMaster7.xml"/><Relationship Id="rId2" Type="http://schemas.openxmlformats.org/officeDocument/2006/relationships/tags" Target="../tags/tag281.xml"/><Relationship Id="rId1" Type="http://schemas.openxmlformats.org/officeDocument/2006/relationships/tags" Target="../tags/tag280.xml"/><Relationship Id="rId6" Type="http://schemas.openxmlformats.org/officeDocument/2006/relationships/tags" Target="../tags/tag285.xml"/><Relationship Id="rId5" Type="http://schemas.openxmlformats.org/officeDocument/2006/relationships/tags" Target="../tags/tag284.xml"/><Relationship Id="rId4" Type="http://schemas.openxmlformats.org/officeDocument/2006/relationships/tags" Target="../tags/tag283.xml"/><Relationship Id="rId9" Type="http://schemas.openxmlformats.org/officeDocument/2006/relationships/image" Target="../media/image23.emf"/></Relationships>
</file>

<file path=ppt/slideLayouts/_rels/slideLayout13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4.bin"/><Relationship Id="rId3" Type="http://schemas.openxmlformats.org/officeDocument/2006/relationships/tags" Target="../tags/tag288.xml"/><Relationship Id="rId7" Type="http://schemas.openxmlformats.org/officeDocument/2006/relationships/slideMaster" Target="../slideMasters/slideMaster7.xml"/><Relationship Id="rId2" Type="http://schemas.openxmlformats.org/officeDocument/2006/relationships/tags" Target="../tags/tag287.xml"/><Relationship Id="rId1" Type="http://schemas.openxmlformats.org/officeDocument/2006/relationships/tags" Target="../tags/tag286.xml"/><Relationship Id="rId6" Type="http://schemas.openxmlformats.org/officeDocument/2006/relationships/tags" Target="../tags/tag291.xml"/><Relationship Id="rId5" Type="http://schemas.openxmlformats.org/officeDocument/2006/relationships/tags" Target="../tags/tag290.xml"/><Relationship Id="rId4" Type="http://schemas.openxmlformats.org/officeDocument/2006/relationships/tags" Target="../tags/tag289.xml"/><Relationship Id="rId9" Type="http://schemas.openxmlformats.org/officeDocument/2006/relationships/image" Target="../media/image23.emf"/></Relationships>
</file>

<file path=ppt/slideLayouts/_rels/slideLayout13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5.bin"/><Relationship Id="rId3" Type="http://schemas.openxmlformats.org/officeDocument/2006/relationships/tags" Target="../tags/tag294.xml"/><Relationship Id="rId7" Type="http://schemas.openxmlformats.org/officeDocument/2006/relationships/slideMaster" Target="../slideMasters/slideMaster7.xml"/><Relationship Id="rId2" Type="http://schemas.openxmlformats.org/officeDocument/2006/relationships/tags" Target="../tags/tag293.xml"/><Relationship Id="rId1" Type="http://schemas.openxmlformats.org/officeDocument/2006/relationships/tags" Target="../tags/tag292.xml"/><Relationship Id="rId6" Type="http://schemas.openxmlformats.org/officeDocument/2006/relationships/tags" Target="../tags/tag297.xml"/><Relationship Id="rId5" Type="http://schemas.openxmlformats.org/officeDocument/2006/relationships/tags" Target="../tags/tag296.xml"/><Relationship Id="rId4" Type="http://schemas.openxmlformats.org/officeDocument/2006/relationships/tags" Target="../tags/tag295.xml"/><Relationship Id="rId9" Type="http://schemas.openxmlformats.org/officeDocument/2006/relationships/image" Target="../media/image23.emf"/></Relationships>
</file>

<file path=ppt/slideLayouts/_rels/slideLayout134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7.xml"/><Relationship Id="rId3" Type="http://schemas.openxmlformats.org/officeDocument/2006/relationships/tags" Target="../tags/tag300.xml"/><Relationship Id="rId7" Type="http://schemas.openxmlformats.org/officeDocument/2006/relationships/tags" Target="../tags/tag304.xml"/><Relationship Id="rId2" Type="http://schemas.openxmlformats.org/officeDocument/2006/relationships/tags" Target="../tags/tag299.xml"/><Relationship Id="rId1" Type="http://schemas.openxmlformats.org/officeDocument/2006/relationships/tags" Target="../tags/tag298.xml"/><Relationship Id="rId6" Type="http://schemas.openxmlformats.org/officeDocument/2006/relationships/tags" Target="../tags/tag303.xml"/><Relationship Id="rId5" Type="http://schemas.openxmlformats.org/officeDocument/2006/relationships/tags" Target="../tags/tag302.xml"/><Relationship Id="rId10" Type="http://schemas.openxmlformats.org/officeDocument/2006/relationships/image" Target="../media/image23.emf"/><Relationship Id="rId4" Type="http://schemas.openxmlformats.org/officeDocument/2006/relationships/tags" Target="../tags/tag301.xml"/><Relationship Id="rId9" Type="http://schemas.openxmlformats.org/officeDocument/2006/relationships/oleObject" Target="../embeddings/oleObject46.bin"/></Relationships>
</file>

<file path=ppt/slideLayouts/_rels/slideLayout135.xml.rels><?xml version="1.0" encoding="UTF-8" standalone="yes"?>
<Relationships xmlns="http://schemas.openxmlformats.org/package/2006/relationships"><Relationship Id="rId8" Type="http://schemas.openxmlformats.org/officeDocument/2006/relationships/tags" Target="../tags/tag312.xml"/><Relationship Id="rId3" Type="http://schemas.openxmlformats.org/officeDocument/2006/relationships/tags" Target="../tags/tag307.xml"/><Relationship Id="rId7" Type="http://schemas.openxmlformats.org/officeDocument/2006/relationships/tags" Target="../tags/tag311.xml"/><Relationship Id="rId2" Type="http://schemas.openxmlformats.org/officeDocument/2006/relationships/tags" Target="../tags/tag306.xml"/><Relationship Id="rId1" Type="http://schemas.openxmlformats.org/officeDocument/2006/relationships/tags" Target="../tags/tag305.xml"/><Relationship Id="rId6" Type="http://schemas.openxmlformats.org/officeDocument/2006/relationships/tags" Target="../tags/tag310.xml"/><Relationship Id="rId11" Type="http://schemas.openxmlformats.org/officeDocument/2006/relationships/image" Target="../media/image21.emf"/><Relationship Id="rId5" Type="http://schemas.openxmlformats.org/officeDocument/2006/relationships/tags" Target="../tags/tag309.xml"/><Relationship Id="rId10" Type="http://schemas.openxmlformats.org/officeDocument/2006/relationships/oleObject" Target="../embeddings/oleObject47.bin"/><Relationship Id="rId4" Type="http://schemas.openxmlformats.org/officeDocument/2006/relationships/tags" Target="../tags/tag308.xml"/><Relationship Id="rId9" Type="http://schemas.openxmlformats.org/officeDocument/2006/relationships/slideMaster" Target="../slideMasters/slideMaster7.xml"/></Relationships>
</file>

<file path=ppt/slideLayouts/_rels/slideLayout136.xml.rels><?xml version="1.0" encoding="UTF-8" standalone="yes"?>
<Relationships xmlns="http://schemas.openxmlformats.org/package/2006/relationships"><Relationship Id="rId8" Type="http://schemas.openxmlformats.org/officeDocument/2006/relationships/tags" Target="../tags/tag320.xml"/><Relationship Id="rId3" Type="http://schemas.openxmlformats.org/officeDocument/2006/relationships/tags" Target="../tags/tag315.xml"/><Relationship Id="rId7" Type="http://schemas.openxmlformats.org/officeDocument/2006/relationships/tags" Target="../tags/tag319.xml"/><Relationship Id="rId2" Type="http://schemas.openxmlformats.org/officeDocument/2006/relationships/tags" Target="../tags/tag314.xml"/><Relationship Id="rId1" Type="http://schemas.openxmlformats.org/officeDocument/2006/relationships/tags" Target="../tags/tag313.xml"/><Relationship Id="rId6" Type="http://schemas.openxmlformats.org/officeDocument/2006/relationships/tags" Target="../tags/tag318.xml"/><Relationship Id="rId11" Type="http://schemas.openxmlformats.org/officeDocument/2006/relationships/image" Target="../media/image21.emf"/><Relationship Id="rId5" Type="http://schemas.openxmlformats.org/officeDocument/2006/relationships/tags" Target="../tags/tag317.xml"/><Relationship Id="rId10" Type="http://schemas.openxmlformats.org/officeDocument/2006/relationships/oleObject" Target="../embeddings/oleObject48.bin"/><Relationship Id="rId4" Type="http://schemas.openxmlformats.org/officeDocument/2006/relationships/tags" Target="../tags/tag316.xml"/><Relationship Id="rId9" Type="http://schemas.openxmlformats.org/officeDocument/2006/relationships/slideMaster" Target="../slideMasters/slideMaster7.xml"/></Relationships>
</file>

<file path=ppt/slideLayouts/_rels/slideLayout137.xml.rels><?xml version="1.0" encoding="UTF-8" standalone="yes"?>
<Relationships xmlns="http://schemas.openxmlformats.org/package/2006/relationships"><Relationship Id="rId8" Type="http://schemas.openxmlformats.org/officeDocument/2006/relationships/tags" Target="../tags/tag328.xml"/><Relationship Id="rId3" Type="http://schemas.openxmlformats.org/officeDocument/2006/relationships/tags" Target="../tags/tag323.xml"/><Relationship Id="rId7" Type="http://schemas.openxmlformats.org/officeDocument/2006/relationships/tags" Target="../tags/tag327.xml"/><Relationship Id="rId2" Type="http://schemas.openxmlformats.org/officeDocument/2006/relationships/tags" Target="../tags/tag322.xml"/><Relationship Id="rId1" Type="http://schemas.openxmlformats.org/officeDocument/2006/relationships/tags" Target="../tags/tag321.xml"/><Relationship Id="rId6" Type="http://schemas.openxmlformats.org/officeDocument/2006/relationships/tags" Target="../tags/tag326.xml"/><Relationship Id="rId11" Type="http://schemas.openxmlformats.org/officeDocument/2006/relationships/image" Target="../media/image21.emf"/><Relationship Id="rId5" Type="http://schemas.openxmlformats.org/officeDocument/2006/relationships/tags" Target="../tags/tag325.xml"/><Relationship Id="rId10" Type="http://schemas.openxmlformats.org/officeDocument/2006/relationships/oleObject" Target="../embeddings/oleObject49.bin"/><Relationship Id="rId4" Type="http://schemas.openxmlformats.org/officeDocument/2006/relationships/tags" Target="../tags/tag324.xml"/><Relationship Id="rId9" Type="http://schemas.openxmlformats.org/officeDocument/2006/relationships/slideMaster" Target="../slideMasters/slideMaster7.xml"/></Relationships>
</file>

<file path=ppt/slideLayouts/_rels/slideLayout138.xml.rels><?xml version="1.0" encoding="UTF-8" standalone="yes"?>
<Relationships xmlns="http://schemas.openxmlformats.org/package/2006/relationships"><Relationship Id="rId8" Type="http://schemas.openxmlformats.org/officeDocument/2006/relationships/tags" Target="../tags/tag336.xml"/><Relationship Id="rId3" Type="http://schemas.openxmlformats.org/officeDocument/2006/relationships/tags" Target="../tags/tag331.xml"/><Relationship Id="rId7" Type="http://schemas.openxmlformats.org/officeDocument/2006/relationships/tags" Target="../tags/tag335.xml"/><Relationship Id="rId2" Type="http://schemas.openxmlformats.org/officeDocument/2006/relationships/tags" Target="../tags/tag330.xml"/><Relationship Id="rId1" Type="http://schemas.openxmlformats.org/officeDocument/2006/relationships/tags" Target="../tags/tag329.xml"/><Relationship Id="rId6" Type="http://schemas.openxmlformats.org/officeDocument/2006/relationships/tags" Target="../tags/tag334.xml"/><Relationship Id="rId11" Type="http://schemas.openxmlformats.org/officeDocument/2006/relationships/image" Target="../media/image25.emf"/><Relationship Id="rId5" Type="http://schemas.openxmlformats.org/officeDocument/2006/relationships/tags" Target="../tags/tag333.xml"/><Relationship Id="rId10" Type="http://schemas.openxmlformats.org/officeDocument/2006/relationships/oleObject" Target="../embeddings/oleObject50.bin"/><Relationship Id="rId4" Type="http://schemas.openxmlformats.org/officeDocument/2006/relationships/tags" Target="../tags/tag332.xml"/><Relationship Id="rId9" Type="http://schemas.openxmlformats.org/officeDocument/2006/relationships/slideMaster" Target="../slideMasters/slideMaster7.xml"/></Relationships>
</file>

<file path=ppt/slideLayouts/_rels/slideLayout139.xml.rels><?xml version="1.0" encoding="UTF-8" standalone="yes"?>
<Relationships xmlns="http://schemas.openxmlformats.org/package/2006/relationships"><Relationship Id="rId8" Type="http://schemas.openxmlformats.org/officeDocument/2006/relationships/tags" Target="../tags/tag344.xml"/><Relationship Id="rId3" Type="http://schemas.openxmlformats.org/officeDocument/2006/relationships/tags" Target="../tags/tag339.xml"/><Relationship Id="rId7" Type="http://schemas.openxmlformats.org/officeDocument/2006/relationships/tags" Target="../tags/tag343.xml"/><Relationship Id="rId2" Type="http://schemas.openxmlformats.org/officeDocument/2006/relationships/tags" Target="../tags/tag338.xml"/><Relationship Id="rId1" Type="http://schemas.openxmlformats.org/officeDocument/2006/relationships/tags" Target="../tags/tag337.xml"/><Relationship Id="rId6" Type="http://schemas.openxmlformats.org/officeDocument/2006/relationships/tags" Target="../tags/tag342.xml"/><Relationship Id="rId11" Type="http://schemas.openxmlformats.org/officeDocument/2006/relationships/image" Target="../media/image21.emf"/><Relationship Id="rId5" Type="http://schemas.openxmlformats.org/officeDocument/2006/relationships/tags" Target="../tags/tag341.xml"/><Relationship Id="rId10" Type="http://schemas.openxmlformats.org/officeDocument/2006/relationships/oleObject" Target="../embeddings/oleObject51.bin"/><Relationship Id="rId4" Type="http://schemas.openxmlformats.org/officeDocument/2006/relationships/tags" Target="../tags/tag340.xml"/><Relationship Id="rId9" Type="http://schemas.openxmlformats.org/officeDocument/2006/relationships/slideMaster" Target="../slideMasters/slideMaster7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2.bin"/><Relationship Id="rId3" Type="http://schemas.openxmlformats.org/officeDocument/2006/relationships/tags" Target="../tags/tag347.xml"/><Relationship Id="rId7" Type="http://schemas.openxmlformats.org/officeDocument/2006/relationships/slideMaster" Target="../slideMasters/slideMaster7.xml"/><Relationship Id="rId2" Type="http://schemas.openxmlformats.org/officeDocument/2006/relationships/tags" Target="../tags/tag346.xml"/><Relationship Id="rId1" Type="http://schemas.openxmlformats.org/officeDocument/2006/relationships/tags" Target="../tags/tag345.xml"/><Relationship Id="rId6" Type="http://schemas.openxmlformats.org/officeDocument/2006/relationships/tags" Target="../tags/tag350.xml"/><Relationship Id="rId5" Type="http://schemas.openxmlformats.org/officeDocument/2006/relationships/tags" Target="../tags/tag349.xml"/><Relationship Id="rId4" Type="http://schemas.openxmlformats.org/officeDocument/2006/relationships/tags" Target="../tags/tag348.xml"/><Relationship Id="rId9" Type="http://schemas.openxmlformats.org/officeDocument/2006/relationships/image" Target="../media/image23.emf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tags" Target="../tags/tag353.xml"/><Relationship Id="rId7" Type="http://schemas.openxmlformats.org/officeDocument/2006/relationships/image" Target="../media/image23.emf"/><Relationship Id="rId2" Type="http://schemas.openxmlformats.org/officeDocument/2006/relationships/tags" Target="../tags/tag352.xml"/><Relationship Id="rId1" Type="http://schemas.openxmlformats.org/officeDocument/2006/relationships/tags" Target="../tags/tag351.xml"/><Relationship Id="rId6" Type="http://schemas.openxmlformats.org/officeDocument/2006/relationships/oleObject" Target="../embeddings/oleObject53.bin"/><Relationship Id="rId5" Type="http://schemas.openxmlformats.org/officeDocument/2006/relationships/slideMaster" Target="../slideMasters/slideMaster7.xml"/><Relationship Id="rId4" Type="http://schemas.openxmlformats.org/officeDocument/2006/relationships/tags" Target="../tags/tag354.xml"/></Relationships>
</file>

<file path=ppt/slideLayouts/_rels/slideLayout1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4.bin"/><Relationship Id="rId2" Type="http://schemas.openxmlformats.org/officeDocument/2006/relationships/slideMaster" Target="../slideMasters/slideMaster7.xml"/><Relationship Id="rId1" Type="http://schemas.openxmlformats.org/officeDocument/2006/relationships/tags" Target="../tags/tag355.xml"/><Relationship Id="rId4" Type="http://schemas.openxmlformats.org/officeDocument/2006/relationships/image" Target="../media/image23.emf"/></Relationships>
</file>

<file path=ppt/slideLayouts/_rels/slideLayout14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2" Type="http://schemas.openxmlformats.org/officeDocument/2006/relationships/tags" Target="../tags/tag357.xml"/><Relationship Id="rId1" Type="http://schemas.openxmlformats.org/officeDocument/2006/relationships/tags" Target="../tags/tag356.xml"/><Relationship Id="rId5" Type="http://schemas.openxmlformats.org/officeDocument/2006/relationships/image" Target="../media/image31.emf"/><Relationship Id="rId4" Type="http://schemas.openxmlformats.org/officeDocument/2006/relationships/oleObject" Target="../embeddings/oleObject55.bin"/></Relationships>
</file>

<file path=ppt/slideLayouts/_rels/slideLayout14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2" Type="http://schemas.openxmlformats.org/officeDocument/2006/relationships/tags" Target="../tags/tag359.xml"/><Relationship Id="rId1" Type="http://schemas.openxmlformats.org/officeDocument/2006/relationships/tags" Target="../tags/tag358.xml"/><Relationship Id="rId5" Type="http://schemas.openxmlformats.org/officeDocument/2006/relationships/image" Target="../media/image31.emf"/><Relationship Id="rId4" Type="http://schemas.openxmlformats.org/officeDocument/2006/relationships/oleObject" Target="../embeddings/oleObject56.bin"/></Relationships>
</file>

<file path=ppt/slideLayouts/_rels/slideLayout14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2" Type="http://schemas.openxmlformats.org/officeDocument/2006/relationships/tags" Target="../tags/tag361.xml"/><Relationship Id="rId1" Type="http://schemas.openxmlformats.org/officeDocument/2006/relationships/tags" Target="../tags/tag360.xml"/><Relationship Id="rId5" Type="http://schemas.openxmlformats.org/officeDocument/2006/relationships/image" Target="../media/image31.emf"/><Relationship Id="rId4" Type="http://schemas.openxmlformats.org/officeDocument/2006/relationships/oleObject" Target="../embeddings/oleObject57.bin"/></Relationships>
</file>

<file path=ppt/slideLayouts/_rels/slideLayout14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2" Type="http://schemas.openxmlformats.org/officeDocument/2006/relationships/tags" Target="../tags/tag363.xml"/><Relationship Id="rId1" Type="http://schemas.openxmlformats.org/officeDocument/2006/relationships/tags" Target="../tags/tag362.xml"/><Relationship Id="rId5" Type="http://schemas.openxmlformats.org/officeDocument/2006/relationships/image" Target="../media/image31.emf"/><Relationship Id="rId4" Type="http://schemas.openxmlformats.org/officeDocument/2006/relationships/oleObject" Target="../embeddings/oleObject58.bin"/></Relationships>
</file>

<file path=ppt/slideLayouts/_rels/slideLayout1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Master" Target="../slideMasters/slideMaster8.xml"/><Relationship Id="rId7" Type="http://schemas.openxmlformats.org/officeDocument/2006/relationships/image" Target="../media/image34.png"/><Relationship Id="rId2" Type="http://schemas.openxmlformats.org/officeDocument/2006/relationships/tags" Target="../tags/tag367.xml"/><Relationship Id="rId1" Type="http://schemas.openxmlformats.org/officeDocument/2006/relationships/tags" Target="../tags/tag366.xml"/><Relationship Id="rId6" Type="http://schemas.openxmlformats.org/officeDocument/2006/relationships/image" Target="../media/image33.emf"/><Relationship Id="rId5" Type="http://schemas.openxmlformats.org/officeDocument/2006/relationships/oleObject" Target="../embeddings/oleObject60.bin"/><Relationship Id="rId10" Type="http://schemas.openxmlformats.org/officeDocument/2006/relationships/image" Target="../media/image37.png"/><Relationship Id="rId4" Type="http://schemas.openxmlformats.org/officeDocument/2006/relationships/image" Target="../media/image32.png"/><Relationship Id="rId9" Type="http://schemas.openxmlformats.org/officeDocument/2006/relationships/image" Target="../media/image36.png"/></Relationships>
</file>

<file path=ppt/slideLayouts/_rels/slideLayout14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8.xml"/><Relationship Id="rId2" Type="http://schemas.openxmlformats.org/officeDocument/2006/relationships/tags" Target="../tags/tag369.xml"/><Relationship Id="rId1" Type="http://schemas.openxmlformats.org/officeDocument/2006/relationships/tags" Target="../tags/tag368.xml"/><Relationship Id="rId5" Type="http://schemas.openxmlformats.org/officeDocument/2006/relationships/image" Target="../media/image31.emf"/><Relationship Id="rId4" Type="http://schemas.openxmlformats.org/officeDocument/2006/relationships/oleObject" Target="../embeddings/oleObject61.bin"/></Relationships>
</file>

<file path=ppt/slideLayouts/_rels/slideLayout14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8.xml"/><Relationship Id="rId2" Type="http://schemas.openxmlformats.org/officeDocument/2006/relationships/tags" Target="../tags/tag371.xml"/><Relationship Id="rId1" Type="http://schemas.openxmlformats.org/officeDocument/2006/relationships/tags" Target="../tags/tag370.xml"/><Relationship Id="rId5" Type="http://schemas.openxmlformats.org/officeDocument/2006/relationships/image" Target="../media/image31.emf"/><Relationship Id="rId4" Type="http://schemas.openxmlformats.org/officeDocument/2006/relationships/oleObject" Target="../embeddings/oleObject62.bin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8.xml"/><Relationship Id="rId2" Type="http://schemas.openxmlformats.org/officeDocument/2006/relationships/tags" Target="../tags/tag373.xml"/><Relationship Id="rId1" Type="http://schemas.openxmlformats.org/officeDocument/2006/relationships/tags" Target="../tags/tag372.xml"/><Relationship Id="rId5" Type="http://schemas.openxmlformats.org/officeDocument/2006/relationships/image" Target="../media/image31.emf"/><Relationship Id="rId4" Type="http://schemas.openxmlformats.org/officeDocument/2006/relationships/oleObject" Target="../embeddings/oleObject63.bin"/></Relationships>
</file>

<file path=ppt/slideLayouts/_rels/slideLayout15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8.xml"/><Relationship Id="rId2" Type="http://schemas.openxmlformats.org/officeDocument/2006/relationships/tags" Target="../tags/tag375.xml"/><Relationship Id="rId1" Type="http://schemas.openxmlformats.org/officeDocument/2006/relationships/tags" Target="../tags/tag374.xml"/><Relationship Id="rId5" Type="http://schemas.openxmlformats.org/officeDocument/2006/relationships/image" Target="../media/image31.emf"/><Relationship Id="rId4" Type="http://schemas.openxmlformats.org/officeDocument/2006/relationships/oleObject" Target="../embeddings/oleObject64.bin"/></Relationships>
</file>

<file path=ppt/slideLayouts/_rels/slideLayout15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8.xml"/><Relationship Id="rId2" Type="http://schemas.openxmlformats.org/officeDocument/2006/relationships/tags" Target="../tags/tag377.xml"/><Relationship Id="rId1" Type="http://schemas.openxmlformats.org/officeDocument/2006/relationships/tags" Target="../tags/tag376.xml"/><Relationship Id="rId5" Type="http://schemas.openxmlformats.org/officeDocument/2006/relationships/image" Target="../media/image31.emf"/><Relationship Id="rId4" Type="http://schemas.openxmlformats.org/officeDocument/2006/relationships/oleObject" Target="../embeddings/oleObject65.bin"/></Relationships>
</file>

<file path=ppt/slideLayouts/_rels/slideLayout15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8.xml"/><Relationship Id="rId2" Type="http://schemas.openxmlformats.org/officeDocument/2006/relationships/tags" Target="../tags/tag379.xml"/><Relationship Id="rId1" Type="http://schemas.openxmlformats.org/officeDocument/2006/relationships/tags" Target="../tags/tag378.xml"/><Relationship Id="rId5" Type="http://schemas.openxmlformats.org/officeDocument/2006/relationships/image" Target="../media/image31.emf"/><Relationship Id="rId4" Type="http://schemas.openxmlformats.org/officeDocument/2006/relationships/oleObject" Target="../embeddings/oleObject66.bin"/></Relationships>
</file>

<file path=ppt/slideLayouts/_rels/slideLayout15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8.xml"/><Relationship Id="rId2" Type="http://schemas.openxmlformats.org/officeDocument/2006/relationships/tags" Target="../tags/tag381.xml"/><Relationship Id="rId1" Type="http://schemas.openxmlformats.org/officeDocument/2006/relationships/tags" Target="../tags/tag380.xml"/><Relationship Id="rId6" Type="http://schemas.openxmlformats.org/officeDocument/2006/relationships/image" Target="../media/image31.emf"/><Relationship Id="rId5" Type="http://schemas.openxmlformats.org/officeDocument/2006/relationships/oleObject" Target="../embeddings/oleObject67.bin"/><Relationship Id="rId4" Type="http://schemas.openxmlformats.org/officeDocument/2006/relationships/image" Target="../media/image38.png"/></Relationships>
</file>

<file path=ppt/slideLayouts/_rels/slideLayout15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8.xml"/><Relationship Id="rId2" Type="http://schemas.openxmlformats.org/officeDocument/2006/relationships/tags" Target="../tags/tag383.xml"/><Relationship Id="rId1" Type="http://schemas.openxmlformats.org/officeDocument/2006/relationships/tags" Target="../tags/tag382.xml"/><Relationship Id="rId5" Type="http://schemas.openxmlformats.org/officeDocument/2006/relationships/image" Target="../media/image31.emf"/><Relationship Id="rId4" Type="http://schemas.openxmlformats.org/officeDocument/2006/relationships/oleObject" Target="../embeddings/oleObject68.bin"/></Relationships>
</file>

<file path=ppt/slideLayouts/_rels/slideLayout15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8.xml"/><Relationship Id="rId7" Type="http://schemas.openxmlformats.org/officeDocument/2006/relationships/image" Target="../media/image40.emf"/><Relationship Id="rId2" Type="http://schemas.openxmlformats.org/officeDocument/2006/relationships/tags" Target="../tags/tag385.xml"/><Relationship Id="rId1" Type="http://schemas.openxmlformats.org/officeDocument/2006/relationships/tags" Target="../tags/tag384.xml"/><Relationship Id="rId6" Type="http://schemas.openxmlformats.org/officeDocument/2006/relationships/image" Target="../media/image31.emf"/><Relationship Id="rId5" Type="http://schemas.openxmlformats.org/officeDocument/2006/relationships/oleObject" Target="../embeddings/oleObject69.bin"/><Relationship Id="rId4" Type="http://schemas.openxmlformats.org/officeDocument/2006/relationships/image" Target="../media/image39.png"/></Relationships>
</file>

<file path=ppt/slideLayouts/_rels/slideLayout15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8.xml"/><Relationship Id="rId2" Type="http://schemas.openxmlformats.org/officeDocument/2006/relationships/tags" Target="../tags/tag387.xml"/><Relationship Id="rId1" Type="http://schemas.openxmlformats.org/officeDocument/2006/relationships/tags" Target="../tags/tag386.xml"/><Relationship Id="rId5" Type="http://schemas.openxmlformats.org/officeDocument/2006/relationships/image" Target="../media/image31.emf"/><Relationship Id="rId4" Type="http://schemas.openxmlformats.org/officeDocument/2006/relationships/oleObject" Target="../embeddings/oleObject70.bin"/></Relationships>
</file>

<file path=ppt/slideLayouts/_rels/slideLayout15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8.xml"/><Relationship Id="rId2" Type="http://schemas.openxmlformats.org/officeDocument/2006/relationships/tags" Target="../tags/tag389.xml"/><Relationship Id="rId1" Type="http://schemas.openxmlformats.org/officeDocument/2006/relationships/tags" Target="../tags/tag388.xml"/><Relationship Id="rId5" Type="http://schemas.openxmlformats.org/officeDocument/2006/relationships/image" Target="../media/image31.emf"/><Relationship Id="rId4" Type="http://schemas.openxmlformats.org/officeDocument/2006/relationships/oleObject" Target="../embeddings/oleObject71.bin"/></Relationships>
</file>

<file path=ppt/slideLayouts/_rels/slideLayout15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8.xml"/><Relationship Id="rId2" Type="http://schemas.openxmlformats.org/officeDocument/2006/relationships/tags" Target="../tags/tag391.xml"/><Relationship Id="rId1" Type="http://schemas.openxmlformats.org/officeDocument/2006/relationships/tags" Target="../tags/tag390.xml"/><Relationship Id="rId5" Type="http://schemas.openxmlformats.org/officeDocument/2006/relationships/image" Target="../media/image31.emf"/><Relationship Id="rId4" Type="http://schemas.openxmlformats.org/officeDocument/2006/relationships/oleObject" Target="../embeddings/oleObject72.bin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8.xml"/><Relationship Id="rId2" Type="http://schemas.openxmlformats.org/officeDocument/2006/relationships/tags" Target="../tags/tag393.xml"/><Relationship Id="rId1" Type="http://schemas.openxmlformats.org/officeDocument/2006/relationships/tags" Target="../tags/tag392.xml"/><Relationship Id="rId5" Type="http://schemas.openxmlformats.org/officeDocument/2006/relationships/image" Target="../media/image31.emf"/><Relationship Id="rId4" Type="http://schemas.openxmlformats.org/officeDocument/2006/relationships/oleObject" Target="../embeddings/oleObject73.bin"/></Relationships>
</file>

<file path=ppt/slideLayouts/_rels/slideLayout16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8.xml"/><Relationship Id="rId2" Type="http://schemas.openxmlformats.org/officeDocument/2006/relationships/tags" Target="../tags/tag395.xml"/><Relationship Id="rId1" Type="http://schemas.openxmlformats.org/officeDocument/2006/relationships/tags" Target="../tags/tag394.xml"/><Relationship Id="rId5" Type="http://schemas.openxmlformats.org/officeDocument/2006/relationships/image" Target="../media/image31.emf"/><Relationship Id="rId4" Type="http://schemas.openxmlformats.org/officeDocument/2006/relationships/oleObject" Target="../embeddings/oleObject74.bin"/></Relationships>
</file>

<file path=ppt/slideLayouts/_rels/slideLayout162.xml.rels><?xml version="1.0" encoding="UTF-8" standalone="yes"?>
<Relationships xmlns="http://schemas.openxmlformats.org/package/2006/relationships"><Relationship Id="rId8" Type="http://schemas.openxmlformats.org/officeDocument/2006/relationships/tags" Target="../tags/tag403.xml"/><Relationship Id="rId3" Type="http://schemas.openxmlformats.org/officeDocument/2006/relationships/tags" Target="../tags/tag398.xml"/><Relationship Id="rId7" Type="http://schemas.openxmlformats.org/officeDocument/2006/relationships/tags" Target="../tags/tag402.xml"/><Relationship Id="rId2" Type="http://schemas.openxmlformats.org/officeDocument/2006/relationships/tags" Target="../tags/tag397.xml"/><Relationship Id="rId1" Type="http://schemas.openxmlformats.org/officeDocument/2006/relationships/tags" Target="../tags/tag396.xml"/><Relationship Id="rId6" Type="http://schemas.openxmlformats.org/officeDocument/2006/relationships/tags" Target="../tags/tag401.xml"/><Relationship Id="rId11" Type="http://schemas.openxmlformats.org/officeDocument/2006/relationships/image" Target="../media/image21.emf"/><Relationship Id="rId5" Type="http://schemas.openxmlformats.org/officeDocument/2006/relationships/tags" Target="../tags/tag400.xml"/><Relationship Id="rId10" Type="http://schemas.openxmlformats.org/officeDocument/2006/relationships/oleObject" Target="../embeddings/oleObject75.bin"/><Relationship Id="rId4" Type="http://schemas.openxmlformats.org/officeDocument/2006/relationships/tags" Target="../tags/tag399.xml"/><Relationship Id="rId9" Type="http://schemas.openxmlformats.org/officeDocument/2006/relationships/slideMaster" Target="../slideMasters/slideMaster8.xml"/></Relationships>
</file>

<file path=ppt/slideLayouts/_rels/slideLayout16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8.xml"/><Relationship Id="rId2" Type="http://schemas.openxmlformats.org/officeDocument/2006/relationships/tags" Target="../tags/tag405.xml"/><Relationship Id="rId1" Type="http://schemas.openxmlformats.org/officeDocument/2006/relationships/tags" Target="../tags/tag404.xml"/><Relationship Id="rId5" Type="http://schemas.openxmlformats.org/officeDocument/2006/relationships/image" Target="../media/image31.emf"/><Relationship Id="rId4" Type="http://schemas.openxmlformats.org/officeDocument/2006/relationships/oleObject" Target="../embeddings/oleObject76.bin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10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10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10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8.bin"/><Relationship Id="rId2" Type="http://schemas.openxmlformats.org/officeDocument/2006/relationships/slideMaster" Target="../slideMasters/slideMaster10.xml"/><Relationship Id="rId1" Type="http://schemas.openxmlformats.org/officeDocument/2006/relationships/tags" Target="../tags/tag407.xml"/><Relationship Id="rId5" Type="http://schemas.openxmlformats.org/officeDocument/2006/relationships/image" Target="../media/image49.png"/><Relationship Id="rId4" Type="http://schemas.openxmlformats.org/officeDocument/2006/relationships/image" Target="../media/image48.emf"/></Relationships>
</file>

<file path=ppt/slideLayouts/_rels/slideLayout19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9.bin"/><Relationship Id="rId2" Type="http://schemas.openxmlformats.org/officeDocument/2006/relationships/slideMaster" Target="../slideMasters/slideMaster10.xml"/><Relationship Id="rId1" Type="http://schemas.openxmlformats.org/officeDocument/2006/relationships/tags" Target="../tags/tag408.xml"/><Relationship Id="rId4" Type="http://schemas.openxmlformats.org/officeDocument/2006/relationships/image" Target="../media/image48.em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11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11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11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1.bin"/><Relationship Id="rId2" Type="http://schemas.openxmlformats.org/officeDocument/2006/relationships/slideMaster" Target="../slideMasters/slideMaster11.xml"/><Relationship Id="rId1" Type="http://schemas.openxmlformats.org/officeDocument/2006/relationships/tags" Target="../tags/tag410.xml"/><Relationship Id="rId5" Type="http://schemas.openxmlformats.org/officeDocument/2006/relationships/image" Target="../media/image49.png"/><Relationship Id="rId4" Type="http://schemas.openxmlformats.org/officeDocument/2006/relationships/image" Target="../media/image48.emf"/></Relationships>
</file>

<file path=ppt/slideLayouts/_rels/slideLayout2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2.bin"/><Relationship Id="rId2" Type="http://schemas.openxmlformats.org/officeDocument/2006/relationships/slideMaster" Target="../slideMasters/slideMaster11.xml"/><Relationship Id="rId1" Type="http://schemas.openxmlformats.org/officeDocument/2006/relationships/tags" Target="../tags/tag411.xml"/><Relationship Id="rId4" Type="http://schemas.openxmlformats.org/officeDocument/2006/relationships/image" Target="../media/image48.emf"/></Relationships>
</file>

<file path=ppt/slideLayouts/_rels/slideLayout2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3" Type="http://schemas.openxmlformats.org/officeDocument/2006/relationships/tags" Target="../tags/tag434.xml"/><Relationship Id="rId7" Type="http://schemas.openxmlformats.org/officeDocument/2006/relationships/oleObject" Target="../embeddings/oleObject84.bin"/><Relationship Id="rId2" Type="http://schemas.openxmlformats.org/officeDocument/2006/relationships/tags" Target="../tags/tag433.xml"/><Relationship Id="rId1" Type="http://schemas.openxmlformats.org/officeDocument/2006/relationships/tags" Target="../tags/tag432.xml"/><Relationship Id="rId6" Type="http://schemas.openxmlformats.org/officeDocument/2006/relationships/slideMaster" Target="../slideMasters/slideMaster12.xml"/><Relationship Id="rId5" Type="http://schemas.openxmlformats.org/officeDocument/2006/relationships/tags" Target="../tags/tag436.xml"/><Relationship Id="rId4" Type="http://schemas.openxmlformats.org/officeDocument/2006/relationships/tags" Target="../tags/tag435.xml"/><Relationship Id="rId9" Type="http://schemas.openxmlformats.org/officeDocument/2006/relationships/image" Target="../media/image22.wmf"/></Relationships>
</file>

<file path=ppt/slideLayouts/_rels/slideLayout218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2.xml"/><Relationship Id="rId3" Type="http://schemas.openxmlformats.org/officeDocument/2006/relationships/tags" Target="../tags/tag439.xml"/><Relationship Id="rId7" Type="http://schemas.openxmlformats.org/officeDocument/2006/relationships/tags" Target="../tags/tag443.xml"/><Relationship Id="rId2" Type="http://schemas.openxmlformats.org/officeDocument/2006/relationships/tags" Target="../tags/tag438.xml"/><Relationship Id="rId1" Type="http://schemas.openxmlformats.org/officeDocument/2006/relationships/tags" Target="../tags/tag437.xml"/><Relationship Id="rId6" Type="http://schemas.openxmlformats.org/officeDocument/2006/relationships/tags" Target="../tags/tag442.xml"/><Relationship Id="rId5" Type="http://schemas.openxmlformats.org/officeDocument/2006/relationships/tags" Target="../tags/tag441.xml"/><Relationship Id="rId10" Type="http://schemas.openxmlformats.org/officeDocument/2006/relationships/image" Target="../media/image21.emf"/><Relationship Id="rId4" Type="http://schemas.openxmlformats.org/officeDocument/2006/relationships/tags" Target="../tags/tag440.xml"/><Relationship Id="rId9" Type="http://schemas.openxmlformats.org/officeDocument/2006/relationships/oleObject" Target="../embeddings/oleObject85.bin"/></Relationships>
</file>

<file path=ppt/slideLayouts/_rels/slideLayout21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6.bin"/><Relationship Id="rId3" Type="http://schemas.openxmlformats.org/officeDocument/2006/relationships/tags" Target="../tags/tag446.xml"/><Relationship Id="rId7" Type="http://schemas.openxmlformats.org/officeDocument/2006/relationships/slideMaster" Target="../slideMasters/slideMaster12.xml"/><Relationship Id="rId2" Type="http://schemas.openxmlformats.org/officeDocument/2006/relationships/tags" Target="../tags/tag445.xml"/><Relationship Id="rId1" Type="http://schemas.openxmlformats.org/officeDocument/2006/relationships/tags" Target="../tags/tag444.xml"/><Relationship Id="rId6" Type="http://schemas.openxmlformats.org/officeDocument/2006/relationships/tags" Target="../tags/tag449.xml"/><Relationship Id="rId5" Type="http://schemas.openxmlformats.org/officeDocument/2006/relationships/tags" Target="../tags/tag448.xml"/><Relationship Id="rId4" Type="http://schemas.openxmlformats.org/officeDocument/2006/relationships/tags" Target="../tags/tag447.xml"/><Relationship Id="rId9" Type="http://schemas.openxmlformats.org/officeDocument/2006/relationships/image" Target="../media/image23.emf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7.bin"/><Relationship Id="rId3" Type="http://schemas.openxmlformats.org/officeDocument/2006/relationships/tags" Target="../tags/tag452.xml"/><Relationship Id="rId7" Type="http://schemas.openxmlformats.org/officeDocument/2006/relationships/slideMaster" Target="../slideMasters/slideMaster12.xml"/><Relationship Id="rId2" Type="http://schemas.openxmlformats.org/officeDocument/2006/relationships/tags" Target="../tags/tag451.xml"/><Relationship Id="rId1" Type="http://schemas.openxmlformats.org/officeDocument/2006/relationships/tags" Target="../tags/tag450.xml"/><Relationship Id="rId6" Type="http://schemas.openxmlformats.org/officeDocument/2006/relationships/tags" Target="../tags/tag455.xml"/><Relationship Id="rId5" Type="http://schemas.openxmlformats.org/officeDocument/2006/relationships/tags" Target="../tags/tag454.xml"/><Relationship Id="rId4" Type="http://schemas.openxmlformats.org/officeDocument/2006/relationships/tags" Target="../tags/tag453.xml"/><Relationship Id="rId9" Type="http://schemas.openxmlformats.org/officeDocument/2006/relationships/image" Target="../media/image23.emf"/></Relationships>
</file>

<file path=ppt/slideLayouts/_rels/slideLayout22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8.bin"/><Relationship Id="rId3" Type="http://schemas.openxmlformats.org/officeDocument/2006/relationships/tags" Target="../tags/tag458.xml"/><Relationship Id="rId7" Type="http://schemas.openxmlformats.org/officeDocument/2006/relationships/slideMaster" Target="../slideMasters/slideMaster12.xml"/><Relationship Id="rId2" Type="http://schemas.openxmlformats.org/officeDocument/2006/relationships/tags" Target="../tags/tag457.xml"/><Relationship Id="rId1" Type="http://schemas.openxmlformats.org/officeDocument/2006/relationships/tags" Target="../tags/tag456.xml"/><Relationship Id="rId6" Type="http://schemas.openxmlformats.org/officeDocument/2006/relationships/tags" Target="../tags/tag461.xml"/><Relationship Id="rId5" Type="http://schemas.openxmlformats.org/officeDocument/2006/relationships/tags" Target="../tags/tag460.xml"/><Relationship Id="rId4" Type="http://schemas.openxmlformats.org/officeDocument/2006/relationships/tags" Target="../tags/tag459.xml"/><Relationship Id="rId9" Type="http://schemas.openxmlformats.org/officeDocument/2006/relationships/image" Target="../media/image23.emf"/></Relationships>
</file>

<file path=ppt/slideLayouts/_rels/slideLayout222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2.xml"/><Relationship Id="rId3" Type="http://schemas.openxmlformats.org/officeDocument/2006/relationships/tags" Target="../tags/tag464.xml"/><Relationship Id="rId7" Type="http://schemas.openxmlformats.org/officeDocument/2006/relationships/tags" Target="../tags/tag468.xml"/><Relationship Id="rId2" Type="http://schemas.openxmlformats.org/officeDocument/2006/relationships/tags" Target="../tags/tag463.xml"/><Relationship Id="rId1" Type="http://schemas.openxmlformats.org/officeDocument/2006/relationships/tags" Target="../tags/tag462.xml"/><Relationship Id="rId6" Type="http://schemas.openxmlformats.org/officeDocument/2006/relationships/tags" Target="../tags/tag467.xml"/><Relationship Id="rId5" Type="http://schemas.openxmlformats.org/officeDocument/2006/relationships/tags" Target="../tags/tag466.xml"/><Relationship Id="rId10" Type="http://schemas.openxmlformats.org/officeDocument/2006/relationships/image" Target="../media/image23.emf"/><Relationship Id="rId4" Type="http://schemas.openxmlformats.org/officeDocument/2006/relationships/tags" Target="../tags/tag465.xml"/><Relationship Id="rId9" Type="http://schemas.openxmlformats.org/officeDocument/2006/relationships/oleObject" Target="../embeddings/oleObject89.bin"/></Relationships>
</file>

<file path=ppt/slideLayouts/_rels/slideLayout223.xml.rels><?xml version="1.0" encoding="UTF-8" standalone="yes"?>
<Relationships xmlns="http://schemas.openxmlformats.org/package/2006/relationships"><Relationship Id="rId8" Type="http://schemas.openxmlformats.org/officeDocument/2006/relationships/tags" Target="../tags/tag476.xml"/><Relationship Id="rId3" Type="http://schemas.openxmlformats.org/officeDocument/2006/relationships/tags" Target="../tags/tag471.xml"/><Relationship Id="rId7" Type="http://schemas.openxmlformats.org/officeDocument/2006/relationships/tags" Target="../tags/tag475.xml"/><Relationship Id="rId12" Type="http://schemas.openxmlformats.org/officeDocument/2006/relationships/image" Target="../media/image24.png"/><Relationship Id="rId2" Type="http://schemas.openxmlformats.org/officeDocument/2006/relationships/tags" Target="../tags/tag470.xml"/><Relationship Id="rId1" Type="http://schemas.openxmlformats.org/officeDocument/2006/relationships/tags" Target="../tags/tag469.xml"/><Relationship Id="rId6" Type="http://schemas.openxmlformats.org/officeDocument/2006/relationships/tags" Target="../tags/tag474.xml"/><Relationship Id="rId11" Type="http://schemas.openxmlformats.org/officeDocument/2006/relationships/image" Target="../media/image21.emf"/><Relationship Id="rId5" Type="http://schemas.openxmlformats.org/officeDocument/2006/relationships/tags" Target="../tags/tag473.xml"/><Relationship Id="rId10" Type="http://schemas.openxmlformats.org/officeDocument/2006/relationships/oleObject" Target="../embeddings/oleObject90.bin"/><Relationship Id="rId4" Type="http://schemas.openxmlformats.org/officeDocument/2006/relationships/tags" Target="../tags/tag472.xml"/><Relationship Id="rId9" Type="http://schemas.openxmlformats.org/officeDocument/2006/relationships/slideMaster" Target="../slideMasters/slideMaster12.xml"/></Relationships>
</file>

<file path=ppt/slideLayouts/_rels/slideLayout224.xml.rels><?xml version="1.0" encoding="UTF-8" standalone="yes"?>
<Relationships xmlns="http://schemas.openxmlformats.org/package/2006/relationships"><Relationship Id="rId8" Type="http://schemas.openxmlformats.org/officeDocument/2006/relationships/tags" Target="../tags/tag484.xml"/><Relationship Id="rId3" Type="http://schemas.openxmlformats.org/officeDocument/2006/relationships/tags" Target="../tags/tag479.xml"/><Relationship Id="rId7" Type="http://schemas.openxmlformats.org/officeDocument/2006/relationships/tags" Target="../tags/tag483.xml"/><Relationship Id="rId12" Type="http://schemas.openxmlformats.org/officeDocument/2006/relationships/image" Target="../media/image24.png"/><Relationship Id="rId2" Type="http://schemas.openxmlformats.org/officeDocument/2006/relationships/tags" Target="../tags/tag478.xml"/><Relationship Id="rId1" Type="http://schemas.openxmlformats.org/officeDocument/2006/relationships/tags" Target="../tags/tag477.xml"/><Relationship Id="rId6" Type="http://schemas.openxmlformats.org/officeDocument/2006/relationships/tags" Target="../tags/tag482.xml"/><Relationship Id="rId11" Type="http://schemas.openxmlformats.org/officeDocument/2006/relationships/image" Target="../media/image21.emf"/><Relationship Id="rId5" Type="http://schemas.openxmlformats.org/officeDocument/2006/relationships/tags" Target="../tags/tag481.xml"/><Relationship Id="rId10" Type="http://schemas.openxmlformats.org/officeDocument/2006/relationships/oleObject" Target="../embeddings/oleObject91.bin"/><Relationship Id="rId4" Type="http://schemas.openxmlformats.org/officeDocument/2006/relationships/tags" Target="../tags/tag480.xml"/><Relationship Id="rId9" Type="http://schemas.openxmlformats.org/officeDocument/2006/relationships/slideMaster" Target="../slideMasters/slideMaster12.xml"/></Relationships>
</file>

<file path=ppt/slideLayouts/_rels/slideLayout225.xml.rels><?xml version="1.0" encoding="UTF-8" standalone="yes"?>
<Relationships xmlns="http://schemas.openxmlformats.org/package/2006/relationships"><Relationship Id="rId8" Type="http://schemas.openxmlformats.org/officeDocument/2006/relationships/tags" Target="../tags/tag492.xml"/><Relationship Id="rId3" Type="http://schemas.openxmlformats.org/officeDocument/2006/relationships/tags" Target="../tags/tag487.xml"/><Relationship Id="rId7" Type="http://schemas.openxmlformats.org/officeDocument/2006/relationships/tags" Target="../tags/tag491.xml"/><Relationship Id="rId12" Type="http://schemas.openxmlformats.org/officeDocument/2006/relationships/image" Target="../media/image24.png"/><Relationship Id="rId2" Type="http://schemas.openxmlformats.org/officeDocument/2006/relationships/tags" Target="../tags/tag486.xml"/><Relationship Id="rId1" Type="http://schemas.openxmlformats.org/officeDocument/2006/relationships/tags" Target="../tags/tag485.xml"/><Relationship Id="rId6" Type="http://schemas.openxmlformats.org/officeDocument/2006/relationships/tags" Target="../tags/tag490.xml"/><Relationship Id="rId11" Type="http://schemas.openxmlformats.org/officeDocument/2006/relationships/image" Target="../media/image21.emf"/><Relationship Id="rId5" Type="http://schemas.openxmlformats.org/officeDocument/2006/relationships/tags" Target="../tags/tag489.xml"/><Relationship Id="rId10" Type="http://schemas.openxmlformats.org/officeDocument/2006/relationships/oleObject" Target="../embeddings/oleObject92.bin"/><Relationship Id="rId4" Type="http://schemas.openxmlformats.org/officeDocument/2006/relationships/tags" Target="../tags/tag488.xml"/><Relationship Id="rId9" Type="http://schemas.openxmlformats.org/officeDocument/2006/relationships/slideMaster" Target="../slideMasters/slideMaster12.xml"/></Relationships>
</file>

<file path=ppt/slideLayouts/_rels/slideLayout226.xml.rels><?xml version="1.0" encoding="UTF-8" standalone="yes"?>
<Relationships xmlns="http://schemas.openxmlformats.org/package/2006/relationships"><Relationship Id="rId8" Type="http://schemas.openxmlformats.org/officeDocument/2006/relationships/tags" Target="../tags/tag500.xml"/><Relationship Id="rId3" Type="http://schemas.openxmlformats.org/officeDocument/2006/relationships/tags" Target="../tags/tag495.xml"/><Relationship Id="rId7" Type="http://schemas.openxmlformats.org/officeDocument/2006/relationships/tags" Target="../tags/tag499.xml"/><Relationship Id="rId12" Type="http://schemas.openxmlformats.org/officeDocument/2006/relationships/image" Target="../media/image24.png"/><Relationship Id="rId2" Type="http://schemas.openxmlformats.org/officeDocument/2006/relationships/tags" Target="../tags/tag494.xml"/><Relationship Id="rId1" Type="http://schemas.openxmlformats.org/officeDocument/2006/relationships/tags" Target="../tags/tag493.xml"/><Relationship Id="rId6" Type="http://schemas.openxmlformats.org/officeDocument/2006/relationships/tags" Target="../tags/tag498.xml"/><Relationship Id="rId11" Type="http://schemas.openxmlformats.org/officeDocument/2006/relationships/image" Target="../media/image25.emf"/><Relationship Id="rId5" Type="http://schemas.openxmlformats.org/officeDocument/2006/relationships/tags" Target="../tags/tag497.xml"/><Relationship Id="rId10" Type="http://schemas.openxmlformats.org/officeDocument/2006/relationships/oleObject" Target="../embeddings/oleObject93.bin"/><Relationship Id="rId4" Type="http://schemas.openxmlformats.org/officeDocument/2006/relationships/tags" Target="../tags/tag496.xml"/><Relationship Id="rId9" Type="http://schemas.openxmlformats.org/officeDocument/2006/relationships/slideMaster" Target="../slideMasters/slideMaster12.xml"/></Relationships>
</file>

<file path=ppt/slideLayouts/_rels/slideLayout227.xml.rels><?xml version="1.0" encoding="UTF-8" standalone="yes"?>
<Relationships xmlns="http://schemas.openxmlformats.org/package/2006/relationships"><Relationship Id="rId8" Type="http://schemas.openxmlformats.org/officeDocument/2006/relationships/tags" Target="../tags/tag508.xml"/><Relationship Id="rId3" Type="http://schemas.openxmlformats.org/officeDocument/2006/relationships/tags" Target="../tags/tag503.xml"/><Relationship Id="rId7" Type="http://schemas.openxmlformats.org/officeDocument/2006/relationships/tags" Target="../tags/tag507.xml"/><Relationship Id="rId12" Type="http://schemas.openxmlformats.org/officeDocument/2006/relationships/image" Target="../media/image24.png"/><Relationship Id="rId2" Type="http://schemas.openxmlformats.org/officeDocument/2006/relationships/tags" Target="../tags/tag502.xml"/><Relationship Id="rId1" Type="http://schemas.openxmlformats.org/officeDocument/2006/relationships/tags" Target="../tags/tag501.xml"/><Relationship Id="rId6" Type="http://schemas.openxmlformats.org/officeDocument/2006/relationships/tags" Target="../tags/tag506.xml"/><Relationship Id="rId11" Type="http://schemas.openxmlformats.org/officeDocument/2006/relationships/image" Target="../media/image21.emf"/><Relationship Id="rId5" Type="http://schemas.openxmlformats.org/officeDocument/2006/relationships/tags" Target="../tags/tag505.xml"/><Relationship Id="rId10" Type="http://schemas.openxmlformats.org/officeDocument/2006/relationships/oleObject" Target="../embeddings/oleObject94.bin"/><Relationship Id="rId4" Type="http://schemas.openxmlformats.org/officeDocument/2006/relationships/tags" Target="../tags/tag504.xml"/><Relationship Id="rId9" Type="http://schemas.openxmlformats.org/officeDocument/2006/relationships/slideMaster" Target="../slideMasters/slideMaster12.xml"/></Relationships>
</file>

<file path=ppt/slideLayouts/_rels/slideLayout22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5.bin"/><Relationship Id="rId3" Type="http://schemas.openxmlformats.org/officeDocument/2006/relationships/tags" Target="../tags/tag511.xml"/><Relationship Id="rId7" Type="http://schemas.openxmlformats.org/officeDocument/2006/relationships/slideMaster" Target="../slideMasters/slideMaster12.xml"/><Relationship Id="rId2" Type="http://schemas.openxmlformats.org/officeDocument/2006/relationships/tags" Target="../tags/tag510.xml"/><Relationship Id="rId1" Type="http://schemas.openxmlformats.org/officeDocument/2006/relationships/tags" Target="../tags/tag509.xml"/><Relationship Id="rId6" Type="http://schemas.openxmlformats.org/officeDocument/2006/relationships/tags" Target="../tags/tag514.xml"/><Relationship Id="rId5" Type="http://schemas.openxmlformats.org/officeDocument/2006/relationships/tags" Target="../tags/tag513.xml"/><Relationship Id="rId10" Type="http://schemas.openxmlformats.org/officeDocument/2006/relationships/image" Target="../media/image22.wmf"/><Relationship Id="rId4" Type="http://schemas.openxmlformats.org/officeDocument/2006/relationships/tags" Target="../tags/tag512.xml"/><Relationship Id="rId9" Type="http://schemas.openxmlformats.org/officeDocument/2006/relationships/image" Target="../media/image23.emf"/></Relationships>
</file>

<file path=ppt/slideLayouts/_rels/slideLayout2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wmf"/><Relationship Id="rId3" Type="http://schemas.openxmlformats.org/officeDocument/2006/relationships/tags" Target="../tags/tag517.xml"/><Relationship Id="rId7" Type="http://schemas.openxmlformats.org/officeDocument/2006/relationships/image" Target="../media/image23.emf"/><Relationship Id="rId2" Type="http://schemas.openxmlformats.org/officeDocument/2006/relationships/tags" Target="../tags/tag516.xml"/><Relationship Id="rId1" Type="http://schemas.openxmlformats.org/officeDocument/2006/relationships/tags" Target="../tags/tag515.xml"/><Relationship Id="rId6" Type="http://schemas.openxmlformats.org/officeDocument/2006/relationships/oleObject" Target="../embeddings/oleObject96.bin"/><Relationship Id="rId5" Type="http://schemas.openxmlformats.org/officeDocument/2006/relationships/slideMaster" Target="../slideMasters/slideMaster12.xml"/><Relationship Id="rId4" Type="http://schemas.openxmlformats.org/officeDocument/2006/relationships/tags" Target="../tags/tag518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2.xml"/><Relationship Id="rId2" Type="http://schemas.openxmlformats.org/officeDocument/2006/relationships/tags" Target="../tags/tag520.xml"/><Relationship Id="rId1" Type="http://schemas.openxmlformats.org/officeDocument/2006/relationships/tags" Target="../tags/tag519.xml"/><Relationship Id="rId6" Type="http://schemas.openxmlformats.org/officeDocument/2006/relationships/image" Target="../media/image24.png"/><Relationship Id="rId5" Type="http://schemas.openxmlformats.org/officeDocument/2006/relationships/image" Target="../media/image23.emf"/><Relationship Id="rId4" Type="http://schemas.openxmlformats.org/officeDocument/2006/relationships/oleObject" Target="../embeddings/oleObject97.bin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3" Type="http://schemas.openxmlformats.org/officeDocument/2006/relationships/tags" Target="../tags/tag543.xml"/><Relationship Id="rId7" Type="http://schemas.openxmlformats.org/officeDocument/2006/relationships/oleObject" Target="../embeddings/oleObject99.bin"/><Relationship Id="rId2" Type="http://schemas.openxmlformats.org/officeDocument/2006/relationships/tags" Target="../tags/tag542.xml"/><Relationship Id="rId1" Type="http://schemas.openxmlformats.org/officeDocument/2006/relationships/tags" Target="../tags/tag541.xml"/><Relationship Id="rId6" Type="http://schemas.openxmlformats.org/officeDocument/2006/relationships/slideMaster" Target="../slideMasters/slideMaster13.xml"/><Relationship Id="rId5" Type="http://schemas.openxmlformats.org/officeDocument/2006/relationships/tags" Target="../tags/tag545.xml"/><Relationship Id="rId4" Type="http://schemas.openxmlformats.org/officeDocument/2006/relationships/tags" Target="../tags/tag544.xml"/><Relationship Id="rId9" Type="http://schemas.openxmlformats.org/officeDocument/2006/relationships/image" Target="../media/image22.wmf"/></Relationships>
</file>

<file path=ppt/slideLayouts/_rels/slideLayout234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3.xml"/><Relationship Id="rId3" Type="http://schemas.openxmlformats.org/officeDocument/2006/relationships/tags" Target="../tags/tag548.xml"/><Relationship Id="rId7" Type="http://schemas.openxmlformats.org/officeDocument/2006/relationships/tags" Target="../tags/tag552.xml"/><Relationship Id="rId2" Type="http://schemas.openxmlformats.org/officeDocument/2006/relationships/tags" Target="../tags/tag547.xml"/><Relationship Id="rId1" Type="http://schemas.openxmlformats.org/officeDocument/2006/relationships/tags" Target="../tags/tag546.xml"/><Relationship Id="rId6" Type="http://schemas.openxmlformats.org/officeDocument/2006/relationships/tags" Target="../tags/tag551.xml"/><Relationship Id="rId5" Type="http://schemas.openxmlformats.org/officeDocument/2006/relationships/tags" Target="../tags/tag550.xml"/><Relationship Id="rId10" Type="http://schemas.openxmlformats.org/officeDocument/2006/relationships/image" Target="../media/image21.emf"/><Relationship Id="rId4" Type="http://schemas.openxmlformats.org/officeDocument/2006/relationships/tags" Target="../tags/tag549.xml"/><Relationship Id="rId9" Type="http://schemas.openxmlformats.org/officeDocument/2006/relationships/oleObject" Target="../embeddings/oleObject100.bin"/></Relationships>
</file>

<file path=ppt/slideLayouts/_rels/slideLayout23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1.bin"/><Relationship Id="rId3" Type="http://schemas.openxmlformats.org/officeDocument/2006/relationships/tags" Target="../tags/tag555.xml"/><Relationship Id="rId7" Type="http://schemas.openxmlformats.org/officeDocument/2006/relationships/slideMaster" Target="../slideMasters/slideMaster13.xml"/><Relationship Id="rId2" Type="http://schemas.openxmlformats.org/officeDocument/2006/relationships/tags" Target="../tags/tag554.xml"/><Relationship Id="rId1" Type="http://schemas.openxmlformats.org/officeDocument/2006/relationships/tags" Target="../tags/tag553.xml"/><Relationship Id="rId6" Type="http://schemas.openxmlformats.org/officeDocument/2006/relationships/tags" Target="../tags/tag558.xml"/><Relationship Id="rId5" Type="http://schemas.openxmlformats.org/officeDocument/2006/relationships/tags" Target="../tags/tag557.xml"/><Relationship Id="rId4" Type="http://schemas.openxmlformats.org/officeDocument/2006/relationships/tags" Target="../tags/tag556.xml"/><Relationship Id="rId9" Type="http://schemas.openxmlformats.org/officeDocument/2006/relationships/image" Target="../media/image23.emf"/></Relationships>
</file>

<file path=ppt/slideLayouts/_rels/slideLayout2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wmf"/><Relationship Id="rId3" Type="http://schemas.openxmlformats.org/officeDocument/2006/relationships/tags" Target="../tags/tag561.xml"/><Relationship Id="rId7" Type="http://schemas.openxmlformats.org/officeDocument/2006/relationships/image" Target="../media/image23.emf"/><Relationship Id="rId2" Type="http://schemas.openxmlformats.org/officeDocument/2006/relationships/tags" Target="../tags/tag560.xml"/><Relationship Id="rId1" Type="http://schemas.openxmlformats.org/officeDocument/2006/relationships/tags" Target="../tags/tag559.xml"/><Relationship Id="rId6" Type="http://schemas.openxmlformats.org/officeDocument/2006/relationships/oleObject" Target="../embeddings/oleObject102.bin"/><Relationship Id="rId5" Type="http://schemas.openxmlformats.org/officeDocument/2006/relationships/slideMaster" Target="../slideMasters/slideMaster13.xml"/><Relationship Id="rId4" Type="http://schemas.openxmlformats.org/officeDocument/2006/relationships/tags" Target="../tags/tag562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4.bin"/><Relationship Id="rId2" Type="http://schemas.openxmlformats.org/officeDocument/2006/relationships/slideMaster" Target="../slideMasters/slideMaster14.xml"/><Relationship Id="rId1" Type="http://schemas.openxmlformats.org/officeDocument/2006/relationships/tags" Target="../tags/tag564.xml"/><Relationship Id="rId4" Type="http://schemas.openxmlformats.org/officeDocument/2006/relationships/image" Target="../media/image26.emf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3" Type="http://schemas.openxmlformats.org/officeDocument/2006/relationships/tags" Target="../tags/tag587.xml"/><Relationship Id="rId7" Type="http://schemas.openxmlformats.org/officeDocument/2006/relationships/oleObject" Target="../embeddings/oleObject106.bin"/><Relationship Id="rId2" Type="http://schemas.openxmlformats.org/officeDocument/2006/relationships/tags" Target="../tags/tag586.xml"/><Relationship Id="rId1" Type="http://schemas.openxmlformats.org/officeDocument/2006/relationships/tags" Target="../tags/tag585.xml"/><Relationship Id="rId6" Type="http://schemas.openxmlformats.org/officeDocument/2006/relationships/slideMaster" Target="../slideMasters/slideMaster15.xml"/><Relationship Id="rId5" Type="http://schemas.openxmlformats.org/officeDocument/2006/relationships/tags" Target="../tags/tag589.xml"/><Relationship Id="rId4" Type="http://schemas.openxmlformats.org/officeDocument/2006/relationships/tags" Target="../tags/tag588.xml"/><Relationship Id="rId9" Type="http://schemas.openxmlformats.org/officeDocument/2006/relationships/image" Target="../media/image50.emf"/></Relationships>
</file>

<file path=ppt/slideLayouts/_rels/slideLayout249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5.xml"/><Relationship Id="rId3" Type="http://schemas.openxmlformats.org/officeDocument/2006/relationships/tags" Target="../tags/tag592.xml"/><Relationship Id="rId7" Type="http://schemas.openxmlformats.org/officeDocument/2006/relationships/tags" Target="../tags/tag596.xml"/><Relationship Id="rId2" Type="http://schemas.openxmlformats.org/officeDocument/2006/relationships/tags" Target="../tags/tag591.xml"/><Relationship Id="rId1" Type="http://schemas.openxmlformats.org/officeDocument/2006/relationships/tags" Target="../tags/tag590.xml"/><Relationship Id="rId6" Type="http://schemas.openxmlformats.org/officeDocument/2006/relationships/tags" Target="../tags/tag595.xml"/><Relationship Id="rId5" Type="http://schemas.openxmlformats.org/officeDocument/2006/relationships/tags" Target="../tags/tag594.xml"/><Relationship Id="rId10" Type="http://schemas.openxmlformats.org/officeDocument/2006/relationships/image" Target="../media/image21.emf"/><Relationship Id="rId4" Type="http://schemas.openxmlformats.org/officeDocument/2006/relationships/tags" Target="../tags/tag593.xml"/><Relationship Id="rId9" Type="http://schemas.openxmlformats.org/officeDocument/2006/relationships/oleObject" Target="../embeddings/oleObject107.bin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50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6.xml"/><Relationship Id="rId3" Type="http://schemas.openxmlformats.org/officeDocument/2006/relationships/tags" Target="../tags/tag619.xml"/><Relationship Id="rId7" Type="http://schemas.openxmlformats.org/officeDocument/2006/relationships/tags" Target="../tags/tag623.xml"/><Relationship Id="rId2" Type="http://schemas.openxmlformats.org/officeDocument/2006/relationships/tags" Target="../tags/tag618.xml"/><Relationship Id="rId1" Type="http://schemas.openxmlformats.org/officeDocument/2006/relationships/tags" Target="../tags/tag617.xml"/><Relationship Id="rId6" Type="http://schemas.openxmlformats.org/officeDocument/2006/relationships/tags" Target="../tags/tag622.xml"/><Relationship Id="rId5" Type="http://schemas.openxmlformats.org/officeDocument/2006/relationships/tags" Target="../tags/tag621.xml"/><Relationship Id="rId10" Type="http://schemas.openxmlformats.org/officeDocument/2006/relationships/image" Target="../media/image21.emf"/><Relationship Id="rId4" Type="http://schemas.openxmlformats.org/officeDocument/2006/relationships/tags" Target="../tags/tag620.xml"/><Relationship Id="rId9" Type="http://schemas.openxmlformats.org/officeDocument/2006/relationships/oleObject" Target="../embeddings/oleObject109.bin"/></Relationships>
</file>

<file path=ppt/slideLayouts/_rels/slideLayout251.xml.rels><?xml version="1.0" encoding="UTF-8" standalone="yes"?>
<Relationships xmlns="http://schemas.openxmlformats.org/package/2006/relationships"><Relationship Id="rId8" Type="http://schemas.openxmlformats.org/officeDocument/2006/relationships/tags" Target="../tags/tag631.xml"/><Relationship Id="rId3" Type="http://schemas.openxmlformats.org/officeDocument/2006/relationships/tags" Target="../tags/tag626.xml"/><Relationship Id="rId7" Type="http://schemas.openxmlformats.org/officeDocument/2006/relationships/tags" Target="../tags/tag630.xml"/><Relationship Id="rId2" Type="http://schemas.openxmlformats.org/officeDocument/2006/relationships/tags" Target="../tags/tag625.xml"/><Relationship Id="rId1" Type="http://schemas.openxmlformats.org/officeDocument/2006/relationships/tags" Target="../tags/tag624.xml"/><Relationship Id="rId6" Type="http://schemas.openxmlformats.org/officeDocument/2006/relationships/tags" Target="../tags/tag629.xml"/><Relationship Id="rId11" Type="http://schemas.openxmlformats.org/officeDocument/2006/relationships/image" Target="../media/image21.emf"/><Relationship Id="rId5" Type="http://schemas.openxmlformats.org/officeDocument/2006/relationships/tags" Target="../tags/tag628.xml"/><Relationship Id="rId10" Type="http://schemas.openxmlformats.org/officeDocument/2006/relationships/oleObject" Target="../embeddings/oleObject110.bin"/><Relationship Id="rId4" Type="http://schemas.openxmlformats.org/officeDocument/2006/relationships/tags" Target="../tags/tag627.xml"/><Relationship Id="rId9" Type="http://schemas.openxmlformats.org/officeDocument/2006/relationships/slideMaster" Target="../slideMasters/slideMaster16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7" Type="http://schemas.openxmlformats.org/officeDocument/2006/relationships/image" Target="../media/image20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3" Type="http://schemas.openxmlformats.org/officeDocument/2006/relationships/tags" Target="../tags/tag24.xml"/><Relationship Id="rId7" Type="http://schemas.openxmlformats.org/officeDocument/2006/relationships/oleObject" Target="../embeddings/oleObject2.bin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9" Type="http://schemas.openxmlformats.org/officeDocument/2006/relationships/image" Target="../media/image22.wm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2.xml"/><Relationship Id="rId3" Type="http://schemas.openxmlformats.org/officeDocument/2006/relationships/tags" Target="../tags/tag29.xml"/><Relationship Id="rId7" Type="http://schemas.openxmlformats.org/officeDocument/2006/relationships/tags" Target="../tags/tag33.xml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tags" Target="../tags/tag32.xml"/><Relationship Id="rId5" Type="http://schemas.openxmlformats.org/officeDocument/2006/relationships/tags" Target="../tags/tag31.xml"/><Relationship Id="rId10" Type="http://schemas.openxmlformats.org/officeDocument/2006/relationships/image" Target="../media/image21.emf"/><Relationship Id="rId4" Type="http://schemas.openxmlformats.org/officeDocument/2006/relationships/tags" Target="../tags/tag30.xml"/><Relationship Id="rId9" Type="http://schemas.openxmlformats.org/officeDocument/2006/relationships/oleObject" Target="../embeddings/oleObject3.bin"/></Relationships>
</file>

<file path=ppt/slideLayouts/_rels/slideLayout6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tags" Target="../tags/tag36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6" Type="http://schemas.openxmlformats.org/officeDocument/2006/relationships/tags" Target="../tags/tag39.xml"/><Relationship Id="rId5" Type="http://schemas.openxmlformats.org/officeDocument/2006/relationships/tags" Target="../tags/tag38.xml"/><Relationship Id="rId4" Type="http://schemas.openxmlformats.org/officeDocument/2006/relationships/tags" Target="../tags/tag37.xml"/><Relationship Id="rId9" Type="http://schemas.openxmlformats.org/officeDocument/2006/relationships/image" Target="../media/image23.emf"/></Relationships>
</file>

<file path=ppt/slideLayouts/_rels/slideLayout6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tags" Target="../tags/tag42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6" Type="http://schemas.openxmlformats.org/officeDocument/2006/relationships/tags" Target="../tags/tag45.xml"/><Relationship Id="rId5" Type="http://schemas.openxmlformats.org/officeDocument/2006/relationships/tags" Target="../tags/tag44.xml"/><Relationship Id="rId4" Type="http://schemas.openxmlformats.org/officeDocument/2006/relationships/tags" Target="../tags/tag43.xml"/><Relationship Id="rId9" Type="http://schemas.openxmlformats.org/officeDocument/2006/relationships/image" Target="../media/image23.emf"/></Relationships>
</file>

<file path=ppt/slideLayouts/_rels/slideLayout6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3" Type="http://schemas.openxmlformats.org/officeDocument/2006/relationships/tags" Target="../tags/tag48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47.xml"/><Relationship Id="rId1" Type="http://schemas.openxmlformats.org/officeDocument/2006/relationships/tags" Target="../tags/tag46.xml"/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9" Type="http://schemas.openxmlformats.org/officeDocument/2006/relationships/image" Target="../media/image23.emf"/></Relationships>
</file>

<file path=ppt/slideLayouts/_rels/slideLayout64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2.xml"/><Relationship Id="rId3" Type="http://schemas.openxmlformats.org/officeDocument/2006/relationships/tags" Target="../tags/tag54.xml"/><Relationship Id="rId7" Type="http://schemas.openxmlformats.org/officeDocument/2006/relationships/tags" Target="../tags/tag58.xml"/><Relationship Id="rId2" Type="http://schemas.openxmlformats.org/officeDocument/2006/relationships/tags" Target="../tags/tag53.xml"/><Relationship Id="rId1" Type="http://schemas.openxmlformats.org/officeDocument/2006/relationships/tags" Target="../tags/tag52.xml"/><Relationship Id="rId6" Type="http://schemas.openxmlformats.org/officeDocument/2006/relationships/tags" Target="../tags/tag57.xml"/><Relationship Id="rId5" Type="http://schemas.openxmlformats.org/officeDocument/2006/relationships/tags" Target="../tags/tag56.xml"/><Relationship Id="rId10" Type="http://schemas.openxmlformats.org/officeDocument/2006/relationships/image" Target="../media/image23.emf"/><Relationship Id="rId4" Type="http://schemas.openxmlformats.org/officeDocument/2006/relationships/tags" Target="../tags/tag55.xml"/><Relationship Id="rId9" Type="http://schemas.openxmlformats.org/officeDocument/2006/relationships/oleObject" Target="../embeddings/oleObject7.bin"/></Relationships>
</file>

<file path=ppt/slideLayouts/_rels/slideLayout65.xml.rels><?xml version="1.0" encoding="UTF-8" standalone="yes"?>
<Relationships xmlns="http://schemas.openxmlformats.org/package/2006/relationships"><Relationship Id="rId8" Type="http://schemas.openxmlformats.org/officeDocument/2006/relationships/tags" Target="../tags/tag66.xml"/><Relationship Id="rId3" Type="http://schemas.openxmlformats.org/officeDocument/2006/relationships/tags" Target="../tags/tag61.xml"/><Relationship Id="rId7" Type="http://schemas.openxmlformats.org/officeDocument/2006/relationships/tags" Target="../tags/tag65.xml"/><Relationship Id="rId12" Type="http://schemas.openxmlformats.org/officeDocument/2006/relationships/image" Target="../media/image24.png"/><Relationship Id="rId2" Type="http://schemas.openxmlformats.org/officeDocument/2006/relationships/tags" Target="../tags/tag60.xml"/><Relationship Id="rId1" Type="http://schemas.openxmlformats.org/officeDocument/2006/relationships/tags" Target="../tags/tag59.xml"/><Relationship Id="rId6" Type="http://schemas.openxmlformats.org/officeDocument/2006/relationships/tags" Target="../tags/tag64.xml"/><Relationship Id="rId11" Type="http://schemas.openxmlformats.org/officeDocument/2006/relationships/image" Target="../media/image21.emf"/><Relationship Id="rId5" Type="http://schemas.openxmlformats.org/officeDocument/2006/relationships/tags" Target="../tags/tag63.xml"/><Relationship Id="rId10" Type="http://schemas.openxmlformats.org/officeDocument/2006/relationships/oleObject" Target="../embeddings/oleObject8.bin"/><Relationship Id="rId4" Type="http://schemas.openxmlformats.org/officeDocument/2006/relationships/tags" Target="../tags/tag62.xml"/><Relationship Id="rId9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8" Type="http://schemas.openxmlformats.org/officeDocument/2006/relationships/tags" Target="../tags/tag74.xml"/><Relationship Id="rId3" Type="http://schemas.openxmlformats.org/officeDocument/2006/relationships/tags" Target="../tags/tag69.xml"/><Relationship Id="rId7" Type="http://schemas.openxmlformats.org/officeDocument/2006/relationships/tags" Target="../tags/tag73.xml"/><Relationship Id="rId12" Type="http://schemas.openxmlformats.org/officeDocument/2006/relationships/image" Target="../media/image24.png"/><Relationship Id="rId2" Type="http://schemas.openxmlformats.org/officeDocument/2006/relationships/tags" Target="../tags/tag68.xml"/><Relationship Id="rId1" Type="http://schemas.openxmlformats.org/officeDocument/2006/relationships/tags" Target="../tags/tag67.xml"/><Relationship Id="rId6" Type="http://schemas.openxmlformats.org/officeDocument/2006/relationships/tags" Target="../tags/tag72.xml"/><Relationship Id="rId11" Type="http://schemas.openxmlformats.org/officeDocument/2006/relationships/image" Target="../media/image21.emf"/><Relationship Id="rId5" Type="http://schemas.openxmlformats.org/officeDocument/2006/relationships/tags" Target="../tags/tag71.xml"/><Relationship Id="rId10" Type="http://schemas.openxmlformats.org/officeDocument/2006/relationships/oleObject" Target="../embeddings/oleObject9.bin"/><Relationship Id="rId4" Type="http://schemas.openxmlformats.org/officeDocument/2006/relationships/tags" Target="../tags/tag70.xml"/><Relationship Id="rId9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8" Type="http://schemas.openxmlformats.org/officeDocument/2006/relationships/tags" Target="../tags/tag82.xml"/><Relationship Id="rId3" Type="http://schemas.openxmlformats.org/officeDocument/2006/relationships/tags" Target="../tags/tag77.xml"/><Relationship Id="rId7" Type="http://schemas.openxmlformats.org/officeDocument/2006/relationships/tags" Target="../tags/tag81.xml"/><Relationship Id="rId12" Type="http://schemas.openxmlformats.org/officeDocument/2006/relationships/image" Target="../media/image24.png"/><Relationship Id="rId2" Type="http://schemas.openxmlformats.org/officeDocument/2006/relationships/tags" Target="../tags/tag76.xml"/><Relationship Id="rId1" Type="http://schemas.openxmlformats.org/officeDocument/2006/relationships/tags" Target="../tags/tag75.xml"/><Relationship Id="rId6" Type="http://schemas.openxmlformats.org/officeDocument/2006/relationships/tags" Target="../tags/tag80.xml"/><Relationship Id="rId11" Type="http://schemas.openxmlformats.org/officeDocument/2006/relationships/image" Target="../media/image21.emf"/><Relationship Id="rId5" Type="http://schemas.openxmlformats.org/officeDocument/2006/relationships/tags" Target="../tags/tag79.xml"/><Relationship Id="rId10" Type="http://schemas.openxmlformats.org/officeDocument/2006/relationships/oleObject" Target="../embeddings/oleObject10.bin"/><Relationship Id="rId4" Type="http://schemas.openxmlformats.org/officeDocument/2006/relationships/tags" Target="../tags/tag78.xml"/><Relationship Id="rId9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8" Type="http://schemas.openxmlformats.org/officeDocument/2006/relationships/tags" Target="../tags/tag90.xml"/><Relationship Id="rId3" Type="http://schemas.openxmlformats.org/officeDocument/2006/relationships/tags" Target="../tags/tag85.xml"/><Relationship Id="rId7" Type="http://schemas.openxmlformats.org/officeDocument/2006/relationships/tags" Target="../tags/tag89.xml"/><Relationship Id="rId12" Type="http://schemas.openxmlformats.org/officeDocument/2006/relationships/image" Target="../media/image24.png"/><Relationship Id="rId2" Type="http://schemas.openxmlformats.org/officeDocument/2006/relationships/tags" Target="../tags/tag84.xml"/><Relationship Id="rId1" Type="http://schemas.openxmlformats.org/officeDocument/2006/relationships/tags" Target="../tags/tag83.xml"/><Relationship Id="rId6" Type="http://schemas.openxmlformats.org/officeDocument/2006/relationships/tags" Target="../tags/tag88.xml"/><Relationship Id="rId11" Type="http://schemas.openxmlformats.org/officeDocument/2006/relationships/image" Target="../media/image25.emf"/><Relationship Id="rId5" Type="http://schemas.openxmlformats.org/officeDocument/2006/relationships/tags" Target="../tags/tag87.xml"/><Relationship Id="rId10" Type="http://schemas.openxmlformats.org/officeDocument/2006/relationships/oleObject" Target="../embeddings/oleObject11.bin"/><Relationship Id="rId4" Type="http://schemas.openxmlformats.org/officeDocument/2006/relationships/tags" Target="../tags/tag86.xml"/><Relationship Id="rId9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8" Type="http://schemas.openxmlformats.org/officeDocument/2006/relationships/tags" Target="../tags/tag98.xml"/><Relationship Id="rId3" Type="http://schemas.openxmlformats.org/officeDocument/2006/relationships/tags" Target="../tags/tag93.xml"/><Relationship Id="rId7" Type="http://schemas.openxmlformats.org/officeDocument/2006/relationships/tags" Target="../tags/tag97.xml"/><Relationship Id="rId12" Type="http://schemas.openxmlformats.org/officeDocument/2006/relationships/image" Target="../media/image24.png"/><Relationship Id="rId2" Type="http://schemas.openxmlformats.org/officeDocument/2006/relationships/tags" Target="../tags/tag92.xml"/><Relationship Id="rId1" Type="http://schemas.openxmlformats.org/officeDocument/2006/relationships/tags" Target="../tags/tag91.xml"/><Relationship Id="rId6" Type="http://schemas.openxmlformats.org/officeDocument/2006/relationships/tags" Target="../tags/tag96.xml"/><Relationship Id="rId11" Type="http://schemas.openxmlformats.org/officeDocument/2006/relationships/image" Target="../media/image21.emf"/><Relationship Id="rId5" Type="http://schemas.openxmlformats.org/officeDocument/2006/relationships/tags" Target="../tags/tag95.xml"/><Relationship Id="rId10" Type="http://schemas.openxmlformats.org/officeDocument/2006/relationships/oleObject" Target="../embeddings/oleObject12.bin"/><Relationship Id="rId4" Type="http://schemas.openxmlformats.org/officeDocument/2006/relationships/tags" Target="../tags/tag94.xml"/><Relationship Id="rId9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3.bin"/><Relationship Id="rId3" Type="http://schemas.openxmlformats.org/officeDocument/2006/relationships/tags" Target="../tags/tag101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100.xml"/><Relationship Id="rId1" Type="http://schemas.openxmlformats.org/officeDocument/2006/relationships/tags" Target="../tags/tag99.xml"/><Relationship Id="rId6" Type="http://schemas.openxmlformats.org/officeDocument/2006/relationships/tags" Target="../tags/tag104.xml"/><Relationship Id="rId5" Type="http://schemas.openxmlformats.org/officeDocument/2006/relationships/tags" Target="../tags/tag103.xml"/><Relationship Id="rId10" Type="http://schemas.openxmlformats.org/officeDocument/2006/relationships/image" Target="../media/image22.wmf"/><Relationship Id="rId4" Type="http://schemas.openxmlformats.org/officeDocument/2006/relationships/tags" Target="../tags/tag102.xml"/><Relationship Id="rId9" Type="http://schemas.openxmlformats.org/officeDocument/2006/relationships/image" Target="../media/image23.emf"/></Relationships>
</file>

<file path=ppt/slideLayouts/_rels/slideLayout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wmf"/><Relationship Id="rId3" Type="http://schemas.openxmlformats.org/officeDocument/2006/relationships/tags" Target="../tags/tag107.xml"/><Relationship Id="rId7" Type="http://schemas.openxmlformats.org/officeDocument/2006/relationships/image" Target="../media/image23.emf"/><Relationship Id="rId2" Type="http://schemas.openxmlformats.org/officeDocument/2006/relationships/tags" Target="../tags/tag106.xml"/><Relationship Id="rId1" Type="http://schemas.openxmlformats.org/officeDocument/2006/relationships/tags" Target="../tags/tag105.xml"/><Relationship Id="rId6" Type="http://schemas.openxmlformats.org/officeDocument/2006/relationships/oleObject" Target="../embeddings/oleObject14.bin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108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110.xml"/><Relationship Id="rId1" Type="http://schemas.openxmlformats.org/officeDocument/2006/relationships/tags" Target="../tags/tag109.xml"/><Relationship Id="rId6" Type="http://schemas.openxmlformats.org/officeDocument/2006/relationships/image" Target="../media/image24.png"/><Relationship Id="rId5" Type="http://schemas.openxmlformats.org/officeDocument/2006/relationships/image" Target="../media/image23.emf"/><Relationship Id="rId4" Type="http://schemas.openxmlformats.org/officeDocument/2006/relationships/oleObject" Target="../embeddings/oleObject15.bin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12.xml"/><Relationship Id="rId4" Type="http://schemas.openxmlformats.org/officeDocument/2006/relationships/image" Target="../media/image26.emf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114.xml"/><Relationship Id="rId4" Type="http://schemas.openxmlformats.org/officeDocument/2006/relationships/image" Target="../media/image26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(External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7C3F02-BFC9-4851-B86C-F7936BFADF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065" y="577597"/>
            <a:ext cx="3981728" cy="911403"/>
          </a:xfrm>
        </p:spPr>
        <p:txBody>
          <a:bodyPr lIns="0" tIns="0" rIns="0" bIns="0" anchor="t" anchorCtr="0"/>
          <a:lstStyle>
            <a:lvl1pPr algn="l">
              <a:defRPr sz="3275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8B6177-2783-4098-BD2C-28AFA3C48E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0065" y="3128516"/>
            <a:ext cx="3981728" cy="300484"/>
          </a:xfrm>
        </p:spPr>
        <p:txBody>
          <a:bodyPr wrap="square" anchor="b" anchorCtr="0">
            <a:spAutoFit/>
          </a:bodyPr>
          <a:lstStyle>
            <a:lvl1pPr marL="0" indent="0" algn="l">
              <a:buNone/>
              <a:defRPr sz="1698"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277246" indent="0" algn="ctr">
              <a:buNone/>
              <a:defRPr sz="1213"/>
            </a:lvl2pPr>
            <a:lvl3pPr marL="554492" indent="0" algn="ctr">
              <a:buNone/>
              <a:defRPr sz="1092"/>
            </a:lvl3pPr>
            <a:lvl4pPr marL="831738" indent="0" algn="ctr">
              <a:buNone/>
              <a:defRPr sz="970"/>
            </a:lvl4pPr>
            <a:lvl5pPr marL="1108984" indent="0" algn="ctr">
              <a:buNone/>
              <a:defRPr sz="970"/>
            </a:lvl5pPr>
            <a:lvl6pPr marL="1386230" indent="0" algn="ctr">
              <a:buNone/>
              <a:defRPr sz="970"/>
            </a:lvl6pPr>
            <a:lvl7pPr marL="1663476" indent="0" algn="ctr">
              <a:buNone/>
              <a:defRPr sz="970"/>
            </a:lvl7pPr>
            <a:lvl8pPr marL="1940723" indent="0" algn="ctr">
              <a:buNone/>
              <a:defRPr sz="970"/>
            </a:lvl8pPr>
            <a:lvl9pPr marL="2217969" indent="0" algn="ctr">
              <a:buNone/>
              <a:defRPr sz="97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C077D63-B658-4C45-A03B-49151498BF1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9719" y="3571782"/>
            <a:ext cx="3706507" cy="2537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BE71421F-4A0D-486D-878F-BE455BE2BF0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9719" y="4495053"/>
            <a:ext cx="3706507" cy="2537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DCCFA8EA-DF1B-4AA2-A3F2-E0E98F4B0F2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9719" y="4880812"/>
            <a:ext cx="3706507" cy="2537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90981E17-5695-435B-969A-5EECE710280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6395" y="5750940"/>
            <a:ext cx="1704030" cy="646908"/>
          </a:xfrm>
          <a:prstGeom prst="rect">
            <a:avLst/>
          </a:prstGeom>
        </p:spPr>
      </p:pic>
      <p:sp>
        <p:nvSpPr>
          <p:cNvPr id="16" name="Picture Placeholder 4">
            <a:extLst>
              <a:ext uri="{FF2B5EF4-FFF2-40B4-BE49-F238E27FC236}">
                <a16:creationId xmlns:a16="http://schemas.microsoft.com/office/drawing/2014/main" id="{523DD328-9428-4A62-9563-5F3EC36C155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175632" y="0"/>
            <a:ext cx="7016369" cy="6858000"/>
          </a:xfrm>
          <a:solidFill>
            <a:schemeClr val="bg2">
              <a:lumMod val="75000"/>
            </a:schemeClr>
          </a:solidFill>
        </p:spPr>
        <p:txBody>
          <a:bodyPr bIns="1764000" anchor="ctr">
            <a:noAutofit/>
          </a:bodyPr>
          <a:lstStyle>
            <a:lvl1pPr algn="ctr">
              <a:defRPr sz="2183" b="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icon to insert image</a:t>
            </a:r>
          </a:p>
        </p:txBody>
      </p:sp>
    </p:spTree>
    <p:extLst>
      <p:ext uri="{BB962C8B-B14F-4D97-AF65-F5344CB8AC3E}">
        <p14:creationId xmlns:p14="http://schemas.microsoft.com/office/powerpoint/2010/main" val="1975292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4E43CC-A238-47A3-B91D-337B8322D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Immunization, Vaccines and Biologicals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FE5D80-3F53-4103-9967-095D04856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AFC-DF42-41A5-B57C-06A83BBA6616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D9919F6-A4D0-4CA9-A4CD-9144578569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639" y="537198"/>
            <a:ext cx="5081283" cy="403133"/>
          </a:xfrm>
        </p:spPr>
        <p:txBody>
          <a:bodyPr lIns="0" tIns="0" rIns="0" bIns="0" anchor="t" anchorCtr="0"/>
          <a:lstStyle>
            <a:lvl1pPr>
              <a:defRPr/>
            </a:lvl1pPr>
          </a:lstStyle>
          <a:p>
            <a:r>
              <a:rPr lang="en-US" dirty="0"/>
              <a:t>Agenda</a:t>
            </a:r>
            <a:endParaRPr lang="en-GB" dirty="0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0B35CF9D-1C51-4670-B6A1-6C59DE52D7B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7638" y="1098118"/>
            <a:ext cx="5081284" cy="261290"/>
          </a:xfrm>
        </p:spPr>
        <p:txBody>
          <a:bodyPr/>
          <a:lstStyle>
            <a:lvl1pPr>
              <a:lnSpc>
                <a:spcPct val="100000"/>
              </a:lnSpc>
              <a:buFont typeface="Arial" panose="020B0604020202020204" pitchFamily="34" charset="0"/>
              <a:buNone/>
              <a:defRPr sz="1698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5A88B0FE-1A13-4CD8-8675-B560C08B33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7637" y="2342856"/>
            <a:ext cx="7200250" cy="3274256"/>
          </a:xfrm>
        </p:spPr>
        <p:txBody>
          <a:bodyPr wrap="square" numCol="2" spcCol="756000">
            <a:noAutofit/>
          </a:bodyPr>
          <a:lstStyle>
            <a:lvl1pPr marL="311902" indent="-311902">
              <a:spcAft>
                <a:spcPts val="0"/>
              </a:spcAft>
              <a:buFont typeface="+mj-lt"/>
              <a:buAutoNum type="arabicPeriod"/>
              <a:defRPr sz="1940" b="0" i="0">
                <a:solidFill>
                  <a:schemeClr val="tx1"/>
                </a:solidFill>
                <a:latin typeface="Poppins Medium" pitchFamily="2" charset="77"/>
                <a:cs typeface="Poppins Medium" pitchFamily="2" charset="77"/>
              </a:defRPr>
            </a:lvl1pPr>
            <a:lvl2pPr marL="311902" indent="-311902">
              <a:spcAft>
                <a:spcPts val="1455"/>
              </a:spcAft>
              <a:buSzPct val="100000"/>
              <a:buFont typeface="+mj-lt"/>
              <a:buAutoNum type="arabicPeriod"/>
              <a:defRPr sz="1940" b="0" i="0">
                <a:solidFill>
                  <a:schemeClr val="tx1"/>
                </a:solidFill>
                <a:latin typeface="Poppins Medium" pitchFamily="2" charset="77"/>
                <a:cs typeface="Poppins Medium" pitchFamily="2" charset="77"/>
              </a:defRPr>
            </a:lvl2pPr>
            <a:lvl5pPr>
              <a:defRPr/>
            </a:lvl5pPr>
          </a:lstStyle>
          <a:p>
            <a:pPr lvl="1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.</a:t>
            </a:r>
          </a:p>
          <a:p>
            <a:pPr lvl="1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.</a:t>
            </a:r>
          </a:p>
          <a:p>
            <a:pPr lvl="1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.</a:t>
            </a:r>
          </a:p>
          <a:p>
            <a:pPr lvl="1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.</a:t>
            </a:r>
          </a:p>
          <a:p>
            <a:pPr lvl="1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.</a:t>
            </a:r>
          </a:p>
          <a:p>
            <a:pPr lvl="1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.</a:t>
            </a:r>
          </a:p>
        </p:txBody>
      </p: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162A1D43-DF49-4142-959F-DECBBC37F3D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235184" y="2299040"/>
            <a:ext cx="3379179" cy="3318065"/>
          </a:xfrm>
          <a:prstGeom prst="roundRect">
            <a:avLst>
              <a:gd name="adj" fmla="val 0"/>
            </a:avLst>
          </a:prstGeom>
          <a:solidFill>
            <a:schemeClr val="bg2"/>
          </a:solidFill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9" name="object 14">
            <a:extLst>
              <a:ext uri="{FF2B5EF4-FFF2-40B4-BE49-F238E27FC236}">
                <a16:creationId xmlns:a16="http://schemas.microsoft.com/office/drawing/2014/main" id="{FFCCEE77-DD40-4843-B514-E7A8B70251C9}"/>
              </a:ext>
            </a:extLst>
          </p:cNvPr>
          <p:cNvSpPr/>
          <p:nvPr userDrawn="1"/>
        </p:nvSpPr>
        <p:spPr>
          <a:xfrm>
            <a:off x="577850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</p:spTree>
    <p:extLst>
      <p:ext uri="{BB962C8B-B14F-4D97-AF65-F5344CB8AC3E}">
        <p14:creationId xmlns:p14="http://schemas.microsoft.com/office/powerpoint/2010/main" val="684828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8554">
          <p15:clr>
            <a:srgbClr val="FBAE40"/>
          </p15:clr>
        </p15:guide>
        <p15:guide id="2" pos="8079">
          <p15:clr>
            <a:srgbClr val="FBAE40"/>
          </p15:clr>
        </p15:guide>
      </p15:sldGuideLst>
    </p:ext>
  </p:extLs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06527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87284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72776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0312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7155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19953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4746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56470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58415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6701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4E43CC-A238-47A3-B91D-337B8322D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Immunization, Vaccines and Biologicals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FE5D80-3F53-4103-9967-095D04856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AFC-DF42-41A5-B57C-06A83BBA6616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D9919F6-A4D0-4CA9-A4CD-9144578569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639" y="537198"/>
            <a:ext cx="5081283" cy="403133"/>
          </a:xfrm>
        </p:spPr>
        <p:txBody>
          <a:bodyPr lIns="0" tIns="0" rIns="0" bIns="0" anchor="t" anchorCtr="0"/>
          <a:lstStyle>
            <a:lvl1pPr>
              <a:defRPr/>
            </a:lvl1pPr>
          </a:lstStyle>
          <a:p>
            <a:r>
              <a:rPr lang="en-US" dirty="0"/>
              <a:t>Agenda</a:t>
            </a:r>
            <a:endParaRPr lang="en-GB" dirty="0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0B35CF9D-1C51-4670-B6A1-6C59DE52D7B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7638" y="1098118"/>
            <a:ext cx="5081284" cy="261290"/>
          </a:xfrm>
        </p:spPr>
        <p:txBody>
          <a:bodyPr/>
          <a:lstStyle>
            <a:lvl1pPr>
              <a:lnSpc>
                <a:spcPct val="100000"/>
              </a:lnSpc>
              <a:buFont typeface="Arial" panose="020B0604020202020204" pitchFamily="34" charset="0"/>
              <a:buNone/>
              <a:defRPr sz="1698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5A88B0FE-1A13-4CD8-8675-B560C08B33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7637" y="2342856"/>
            <a:ext cx="11042887" cy="3007436"/>
          </a:xfrm>
        </p:spPr>
        <p:txBody>
          <a:bodyPr wrap="square" numCol="2" spcCol="756000">
            <a:noAutofit/>
          </a:bodyPr>
          <a:lstStyle>
            <a:lvl1pPr marL="311902" indent="-311902">
              <a:spcAft>
                <a:spcPts val="0"/>
              </a:spcAft>
              <a:buFont typeface="+mj-lt"/>
              <a:buAutoNum type="arabicPeriod"/>
              <a:defRPr sz="1940" b="0" i="0">
                <a:solidFill>
                  <a:schemeClr val="tx1"/>
                </a:solidFill>
                <a:latin typeface="Poppins Medium" pitchFamily="2" charset="77"/>
                <a:cs typeface="Poppins Medium" pitchFamily="2" charset="77"/>
              </a:defRPr>
            </a:lvl1pPr>
            <a:lvl2pPr marL="311902" indent="-311902">
              <a:spcAft>
                <a:spcPts val="1455"/>
              </a:spcAft>
              <a:buSzPct val="100000"/>
              <a:buFont typeface="+mj-lt"/>
              <a:buAutoNum type="arabicPeriod"/>
              <a:defRPr sz="1940" b="0" i="0">
                <a:solidFill>
                  <a:schemeClr val="tx1"/>
                </a:solidFill>
                <a:latin typeface="Poppins Medium" pitchFamily="2" charset="77"/>
                <a:cs typeface="Poppins Medium" pitchFamily="2" charset="77"/>
              </a:defRPr>
            </a:lvl2pPr>
            <a:lvl5pPr>
              <a:defRPr/>
            </a:lvl5pPr>
          </a:lstStyle>
          <a:p>
            <a:pPr lvl="1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.</a:t>
            </a:r>
          </a:p>
          <a:p>
            <a:pPr lvl="1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.</a:t>
            </a:r>
          </a:p>
          <a:p>
            <a:pPr lvl="1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.</a:t>
            </a:r>
          </a:p>
          <a:p>
            <a:pPr lvl="1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.</a:t>
            </a:r>
          </a:p>
          <a:p>
            <a:pPr lvl="1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.</a:t>
            </a:r>
          </a:p>
          <a:p>
            <a:pPr lvl="1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.</a:t>
            </a:r>
          </a:p>
        </p:txBody>
      </p:sp>
      <p:sp>
        <p:nvSpPr>
          <p:cNvPr id="19" name="object 14">
            <a:extLst>
              <a:ext uri="{FF2B5EF4-FFF2-40B4-BE49-F238E27FC236}">
                <a16:creationId xmlns:a16="http://schemas.microsoft.com/office/drawing/2014/main" id="{FFCCEE77-DD40-4843-B514-E7A8B70251C9}"/>
              </a:ext>
            </a:extLst>
          </p:cNvPr>
          <p:cNvSpPr/>
          <p:nvPr userDrawn="1"/>
        </p:nvSpPr>
        <p:spPr>
          <a:xfrm>
            <a:off x="577850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</p:spTree>
    <p:extLst>
      <p:ext uri="{BB962C8B-B14F-4D97-AF65-F5344CB8AC3E}">
        <p14:creationId xmlns:p14="http://schemas.microsoft.com/office/powerpoint/2010/main" val="1835491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8554">
          <p15:clr>
            <a:srgbClr val="FBAE40"/>
          </p15:clr>
        </p15:guide>
        <p15:guide id="2" pos="8079">
          <p15:clr>
            <a:srgbClr val="FBAE40"/>
          </p15:clr>
        </p15:guide>
      </p15:sldGuideLst>
    </p:ext>
  </p:extLs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2263D28E-A044-4A27-8E65-0B05919B750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1347779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4" imgH="344" progId="TCLayout.ActiveDocument.1">
                  <p:embed/>
                </p:oleObj>
              </mc:Choice>
              <mc:Fallback>
                <p:oleObj name="think-cell Slide" r:id="rId3" imgW="344" imgH="344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2263D28E-A044-4A27-8E65-0B05919B750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8485286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742294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1F9F2487-C04B-4E89-A85F-F145412FF7C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447496809"/>
              </p:ext>
            </p:extLst>
          </p:nvPr>
        </p:nvGraphicFramePr>
        <p:xfrm>
          <a:off x="2118" y="1588"/>
          <a:ext cx="211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7" imgW="592" imgH="591" progId="TCLayout.ActiveDocument.1">
                  <p:embed/>
                </p:oleObj>
              </mc:Choice>
              <mc:Fallback>
                <p:oleObj name="think-cell Slide" r:id="rId7" imgW="592" imgH="591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1F9F2487-C04B-4E89-A85F-F145412FF7C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118" y="1588"/>
                        <a:ext cx="211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Imagen 2">
            <a:extLst>
              <a:ext uri="{FF2B5EF4-FFF2-40B4-BE49-F238E27FC236}">
                <a16:creationId xmlns:a16="http://schemas.microsoft.com/office/drawing/2014/main" id="{5672EE7C-5593-4A9A-BC0F-E595ED6B785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7445" r="22892"/>
          <a:stretch/>
        </p:blipFill>
        <p:spPr>
          <a:xfrm>
            <a:off x="2" y="1250831"/>
            <a:ext cx="12115799" cy="5607171"/>
          </a:xfrm>
          <a:prstGeom prst="rect">
            <a:avLst/>
          </a:prstGeom>
        </p:spPr>
      </p:pic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65956CE3-D200-4AF9-99E3-3BD7CEED13D2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211667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300"/>
              </a:spcAft>
            </a:pPr>
            <a:endParaRPr lang="en-US" sz="3400" b="1" i="0" baseline="0" dirty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5" name="Documenttype">
            <a:extLst>
              <a:ext uri="{FF2B5EF4-FFF2-40B4-BE49-F238E27FC236}">
                <a16:creationId xmlns:a16="http://schemas.microsoft.com/office/drawing/2014/main" id="{CB5FF56E-DA90-4199-AF9A-359BE08E9A15}"/>
              </a:ext>
            </a:extLst>
          </p:cNvPr>
          <p:cNvSpPr>
            <a:spLocks noGrp="1"/>
          </p:cNvSpPr>
          <p:nvPr>
            <p:ph type="body" sz="quarter" idx="13" hasCustomPrompt="1"/>
            <p:custDataLst>
              <p:tags r:id="rId3"/>
            </p:custDataLst>
          </p:nvPr>
        </p:nvSpPr>
        <p:spPr>
          <a:xfrm>
            <a:off x="3454732" y="3325737"/>
            <a:ext cx="8059200" cy="215444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spAutoFit/>
          </a:bodyPr>
          <a:lstStyle>
            <a:lvl1pPr algn="r" rtl="0">
              <a:defRPr lang="en-US" dirty="0"/>
            </a:lvl1pPr>
          </a:lstStyle>
          <a:p>
            <a:pPr lvl="0">
              <a:buNone/>
            </a:pPr>
            <a:r>
              <a:rPr lang="en-US" dirty="0"/>
              <a:t>Edit date or title/role</a:t>
            </a:r>
          </a:p>
        </p:txBody>
      </p:sp>
      <p:sp>
        <p:nvSpPr>
          <p:cNvPr id="14" name="Subtitle">
            <a:extLst>
              <a:ext uri="{FF2B5EF4-FFF2-40B4-BE49-F238E27FC236}">
                <a16:creationId xmlns:a16="http://schemas.microsoft.com/office/drawing/2014/main" id="{BFC960F1-3A46-4C93-83F3-47AB2EB0D15E}"/>
              </a:ext>
            </a:extLst>
          </p:cNvPr>
          <p:cNvSpPr>
            <a:spLocks noGrp="1"/>
          </p:cNvSpPr>
          <p:nvPr>
            <p:ph type="subTitle" idx="1"/>
            <p:custDataLst>
              <p:tags r:id="rId4"/>
            </p:custDataLst>
          </p:nvPr>
        </p:nvSpPr>
        <p:spPr>
          <a:xfrm>
            <a:off x="3454732" y="2908028"/>
            <a:ext cx="8059200" cy="24622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spAutoFit/>
          </a:bodyPr>
          <a:lstStyle>
            <a:lvl1pPr algn="r" rtl="0">
              <a:defRPr lang="en-US" sz="1600" dirty="0"/>
            </a:lvl1pPr>
          </a:lstStyle>
          <a:p>
            <a:pPr lvl="0">
              <a:buNone/>
            </a:pPr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3" name="Title">
            <a:extLst>
              <a:ext uri="{FF2B5EF4-FFF2-40B4-BE49-F238E27FC236}">
                <a16:creationId xmlns:a16="http://schemas.microsoft.com/office/drawing/2014/main" id="{14DBF1FD-6C25-4E00-ACAB-F60F35C9625C}"/>
              </a:ext>
            </a:extLst>
          </p:cNvPr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3452819" y="2299063"/>
            <a:ext cx="8061113" cy="52322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b" anchorCtr="0">
            <a:spAutoFit/>
          </a:bodyPr>
          <a:lstStyle>
            <a:lvl1pPr algn="r" rtl="0">
              <a:defRPr lang="en-US" sz="3400" b="0" dirty="0"/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object 48">
            <a:extLst>
              <a:ext uri="{FF2B5EF4-FFF2-40B4-BE49-F238E27FC236}">
                <a16:creationId xmlns:a16="http://schemas.microsoft.com/office/drawing/2014/main" id="{665488EB-B4AF-424C-8B8E-F166C58CDE6B}"/>
              </a:ext>
            </a:extLst>
          </p:cNvPr>
          <p:cNvSpPr/>
          <p:nvPr userDrawn="1"/>
        </p:nvSpPr>
        <p:spPr>
          <a:xfrm>
            <a:off x="4736894" y="3239992"/>
            <a:ext cx="6777039" cy="0"/>
          </a:xfrm>
          <a:custGeom>
            <a:avLst/>
            <a:gdLst/>
            <a:ahLst/>
            <a:cxnLst/>
            <a:rect l="l" t="t" r="r" b="b"/>
            <a:pathLst>
              <a:path w="7228840">
                <a:moveTo>
                  <a:pt x="7228433" y="0"/>
                </a:moveTo>
                <a:lnTo>
                  <a:pt x="0" y="0"/>
                </a:lnTo>
              </a:path>
            </a:pathLst>
          </a:custGeom>
          <a:ln w="11074">
            <a:solidFill>
              <a:srgbClr val="0A3B5D"/>
            </a:solidFill>
          </a:ln>
        </p:spPr>
        <p:txBody>
          <a:bodyPr wrap="square" lIns="0" tIns="0" rIns="0" bIns="0" rtlCol="0"/>
          <a:lstStyle/>
          <a:p>
            <a:pPr rtl="0"/>
            <a:endParaRPr lang="en-US" sz="949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4AC1DDC-9983-4E91-A555-DDE26FCBF8AF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3705" y="390387"/>
            <a:ext cx="2370228" cy="710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17824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5306E269-83F5-4510-A180-109E926BB41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993523897"/>
              </p:ext>
            </p:extLst>
          </p:nvPr>
        </p:nvGraphicFramePr>
        <p:xfrm>
          <a:off x="2118" y="1588"/>
          <a:ext cx="211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9" imgW="572" imgH="588" progId="TCLayout.ActiveDocument.1">
                  <p:embed/>
                </p:oleObj>
              </mc:Choice>
              <mc:Fallback>
                <p:oleObj name="think-cell Slide" r:id="rId9" imgW="572" imgH="588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5306E269-83F5-4510-A180-109E926BB41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118" y="1588"/>
                        <a:ext cx="211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E6743208-2407-42A5-AA96-0B30899A9CB9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211667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300"/>
              </a:spcAft>
            </a:pPr>
            <a:endParaRPr lang="en-US" sz="2200" b="1" i="0" baseline="0" dirty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8" name="3. Subtitle">
            <a:extLst>
              <a:ext uri="{FF2B5EF4-FFF2-40B4-BE49-F238E27FC236}">
                <a16:creationId xmlns:a16="http://schemas.microsoft.com/office/drawing/2014/main" id="{EE021D34-D41C-4EE9-A72D-F8D1E4D69428}"/>
              </a:ext>
            </a:extLst>
          </p:cNvPr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554737" y="700200"/>
            <a:ext cx="9383591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rtl="0">
              <a:defRPr lang="en-US" sz="1600" dirty="0"/>
            </a:lvl1pPr>
          </a:lstStyle>
          <a:p>
            <a:pPr lvl="0">
              <a:buNone/>
            </a:pPr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7" name="2. Slide Title">
            <a:extLst>
              <a:ext uri="{FF2B5EF4-FFF2-40B4-BE49-F238E27FC236}">
                <a16:creationId xmlns:a16="http://schemas.microsoft.com/office/drawing/2014/main" id="{2A02F3DA-248E-4A50-B54D-BAD18BAB3254}"/>
              </a:ext>
            </a:extLst>
          </p:cNvPr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554737" y="341253"/>
            <a:ext cx="9383591" cy="338554"/>
          </a:xfrm>
        </p:spPr>
        <p:txBody>
          <a:bodyPr vert="horz" wrap="square" lIns="0" tIns="0" rIns="0" bIns="0" rtlCol="0" anchor="t" anchorCtr="0">
            <a:spAutoFit/>
          </a:bodyPr>
          <a:lstStyle>
            <a:lvl1pPr rtl="0">
              <a:defRPr lang="en-US" dirty="0"/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lide Number">
            <a:extLst>
              <a:ext uri="{FF2B5EF4-FFF2-40B4-BE49-F238E27FC236}">
                <a16:creationId xmlns:a16="http://schemas.microsoft.com/office/drawing/2014/main" id="{3D1A1691-03F4-4B0C-8CAB-F8163BA54877}"/>
              </a:ext>
            </a:extLst>
          </p:cNvPr>
          <p:cNvSpPr>
            <a:spLocks noChangeArrowheads="1"/>
          </p:cNvSpPr>
          <p:nvPr userDrawn="1">
            <p:custDataLst>
              <p:tags r:id="rId5"/>
            </p:custDataLst>
          </p:nvPr>
        </p:nvSpPr>
        <p:spPr bwMode="ltGray">
          <a:xfrm>
            <a:off x="11301984" y="6501601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458047" rtl="0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b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458047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 b="0" dirty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5. Source" hidden="1">
            <a:extLst>
              <a:ext uri="{FF2B5EF4-FFF2-40B4-BE49-F238E27FC236}">
                <a16:creationId xmlns:a16="http://schemas.microsoft.com/office/drawing/2014/main" id="{2D9802C1-17F2-4D5F-804F-01991074A31F}"/>
              </a:ext>
            </a:extLst>
          </p:cNvPr>
          <p:cNvSpPr txBox="1"/>
          <p:nvPr userDrawn="1">
            <p:custDataLst>
              <p:tags r:id="rId6"/>
            </p:custDataLst>
          </p:nvPr>
        </p:nvSpPr>
        <p:spPr>
          <a:xfrm>
            <a:off x="554737" y="6501670"/>
            <a:ext cx="6469209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defPPr>
              <a:defRPr lang="en-US"/>
            </a:defPPr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80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lvl="0" rtl="0"/>
            <a:r>
              <a:rPr lang="en-US" sz="800" dirty="0"/>
              <a:t>Source: …</a:t>
            </a:r>
          </a:p>
        </p:txBody>
      </p:sp>
      <p:sp>
        <p:nvSpPr>
          <p:cNvPr id="11" name="1. On-page tracker">
            <a:extLst>
              <a:ext uri="{FF2B5EF4-FFF2-40B4-BE49-F238E27FC236}">
                <a16:creationId xmlns:a16="http://schemas.microsoft.com/office/drawing/2014/main" id="{DDE7FD00-47B4-4101-9C87-415DAC08A938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7"/>
            </p:custDataLst>
          </p:nvPr>
        </p:nvSpPr>
        <p:spPr>
          <a:xfrm>
            <a:off x="554736" y="41598"/>
            <a:ext cx="3687064" cy="1231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 rtl="0">
              <a:defRPr lang="en-US" sz="800" b="0" dirty="0">
                <a:cs typeface="+mn-cs"/>
              </a:defRPr>
            </a:lvl1pPr>
          </a:lstStyle>
          <a:p>
            <a:pPr lvl="0"/>
            <a:r>
              <a:rPr lang="en-US" dirty="0"/>
              <a:t>Add tracker</a:t>
            </a:r>
          </a:p>
        </p:txBody>
      </p:sp>
    </p:spTree>
    <p:extLst>
      <p:ext uri="{BB962C8B-B14F-4D97-AF65-F5344CB8AC3E}">
        <p14:creationId xmlns:p14="http://schemas.microsoft.com/office/powerpoint/2010/main" val="332724817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B2D7514F-25FA-4E78-87EA-9310B631553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828784814"/>
              </p:ext>
            </p:extLst>
          </p:nvPr>
        </p:nvGraphicFramePr>
        <p:xfrm>
          <a:off x="2118" y="1588"/>
          <a:ext cx="211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8" imgW="592" imgH="591" progId="TCLayout.ActiveDocument.1">
                  <p:embed/>
                </p:oleObj>
              </mc:Choice>
              <mc:Fallback>
                <p:oleObj name="think-cell Slide" r:id="rId8" imgW="592" imgH="591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B2D7514F-25FA-4E78-87EA-9310B631553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118" y="1588"/>
                        <a:ext cx="211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A22841F1-1D64-4B85-BE8E-90E9A69032D7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211667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300"/>
              </a:spcAft>
            </a:pPr>
            <a:endParaRPr lang="en-US" sz="2200" b="1" i="0" baseline="0" dirty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3" name="2. Slide Title">
            <a:extLst>
              <a:ext uri="{FF2B5EF4-FFF2-40B4-BE49-F238E27FC236}">
                <a16:creationId xmlns:a16="http://schemas.microsoft.com/office/drawing/2014/main" id="{064E079D-5BD2-4787-A7F2-0859A1CB5E94}"/>
              </a:ext>
            </a:extLst>
          </p:cNvPr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554736" y="1706565"/>
            <a:ext cx="3813048" cy="677108"/>
          </a:xfrm>
        </p:spPr>
        <p:txBody>
          <a:bodyPr vert="horz" anchor="t">
            <a:noAutofit/>
          </a:bodyPr>
          <a:lstStyle>
            <a:lvl1pPr rtl="0">
              <a:defRPr>
                <a:ln w="6350" cap="flat">
                  <a:noFill/>
                  <a:miter lim="800000"/>
                </a:ln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Slide Number">
            <a:extLst>
              <a:ext uri="{FF2B5EF4-FFF2-40B4-BE49-F238E27FC236}">
                <a16:creationId xmlns:a16="http://schemas.microsoft.com/office/drawing/2014/main" id="{734B9D0F-511D-4CA0-B397-BC4944905EF5}"/>
              </a:ext>
            </a:extLst>
          </p:cNvPr>
          <p:cNvSpPr>
            <a:spLocks noChangeArrowheads="1"/>
          </p:cNvSpPr>
          <p:nvPr userDrawn="1">
            <p:custDataLst>
              <p:tags r:id="rId4"/>
            </p:custDataLst>
          </p:nvPr>
        </p:nvSpPr>
        <p:spPr bwMode="ltGray">
          <a:xfrm>
            <a:off x="11301984" y="6501601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458047" rtl="0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b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458047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 b="0" dirty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5. Source" hidden="1">
            <a:extLst>
              <a:ext uri="{FF2B5EF4-FFF2-40B4-BE49-F238E27FC236}">
                <a16:creationId xmlns:a16="http://schemas.microsoft.com/office/drawing/2014/main" id="{A8B4F948-0FE2-4D04-9E39-993C069D1792}"/>
              </a:ext>
            </a:extLst>
          </p:cNvPr>
          <p:cNvSpPr txBox="1"/>
          <p:nvPr userDrawn="1">
            <p:custDataLst>
              <p:tags r:id="rId5"/>
            </p:custDataLst>
          </p:nvPr>
        </p:nvSpPr>
        <p:spPr>
          <a:xfrm>
            <a:off x="554737" y="6501670"/>
            <a:ext cx="6469209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rtl="0"/>
            <a:r>
              <a:rPr lang="en-US" sz="800" dirty="0"/>
              <a:t>Source: …</a:t>
            </a:r>
          </a:p>
        </p:txBody>
      </p:sp>
      <p:sp>
        <p:nvSpPr>
          <p:cNvPr id="7" name="1. On-page tracker">
            <a:extLst>
              <a:ext uri="{FF2B5EF4-FFF2-40B4-BE49-F238E27FC236}">
                <a16:creationId xmlns:a16="http://schemas.microsoft.com/office/drawing/2014/main" id="{DBFD452A-7576-4F46-8665-D1DE023BA0B0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6"/>
            </p:custDataLst>
          </p:nvPr>
        </p:nvSpPr>
        <p:spPr>
          <a:xfrm>
            <a:off x="554736" y="41598"/>
            <a:ext cx="3687064" cy="1231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 rtl="0">
              <a:defRPr lang="en-US" sz="800" b="0" dirty="0">
                <a:cs typeface="+mn-cs"/>
              </a:defRPr>
            </a:lvl1pPr>
          </a:lstStyle>
          <a:p>
            <a:pPr lvl="0">
              <a:buNone/>
            </a:pPr>
            <a:r>
              <a:rPr lang="en-US" dirty="0"/>
              <a:t>Add tracker</a:t>
            </a:r>
          </a:p>
        </p:txBody>
      </p:sp>
    </p:spTree>
    <p:extLst>
      <p:ext uri="{BB962C8B-B14F-4D97-AF65-F5344CB8AC3E}">
        <p14:creationId xmlns:p14="http://schemas.microsoft.com/office/powerpoint/2010/main" val="3666279155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d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F2127110-9E20-4E63-ACC1-B73E30E4EFC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18369503"/>
              </p:ext>
            </p:extLst>
          </p:nvPr>
        </p:nvGraphicFramePr>
        <p:xfrm>
          <a:off x="2118" y="1588"/>
          <a:ext cx="211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8" imgW="592" imgH="591" progId="TCLayout.ActiveDocument.1">
                  <p:embed/>
                </p:oleObj>
              </mc:Choice>
              <mc:Fallback>
                <p:oleObj name="think-cell Slide" r:id="rId8" imgW="592" imgH="591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F2127110-9E20-4E63-ACC1-B73E30E4EFC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118" y="1588"/>
                        <a:ext cx="211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EFDF5F6E-91B7-43FD-B50F-BF43CDA9D087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211667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300"/>
              </a:spcAft>
            </a:pPr>
            <a:endParaRPr lang="en-US" sz="2200" b="1" i="0" baseline="0" dirty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3" name="2. Slide Title">
            <a:extLst>
              <a:ext uri="{FF2B5EF4-FFF2-40B4-BE49-F238E27FC236}">
                <a16:creationId xmlns:a16="http://schemas.microsoft.com/office/drawing/2014/main" id="{064E079D-5BD2-4787-A7F2-0859A1CB5E94}"/>
              </a:ext>
            </a:extLst>
          </p:cNvPr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554736" y="3090450"/>
            <a:ext cx="5065776" cy="677108"/>
          </a:xfrm>
        </p:spPr>
        <p:txBody>
          <a:bodyPr vert="horz" rIns="365760" anchor="ctr">
            <a:noAutofit/>
          </a:bodyPr>
          <a:lstStyle>
            <a:lvl1pPr rtl="0">
              <a:defRPr>
                <a:ln w="6350" cap="flat">
                  <a:noFill/>
                  <a:miter lim="800000"/>
                </a:ln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lide Number">
            <a:extLst>
              <a:ext uri="{FF2B5EF4-FFF2-40B4-BE49-F238E27FC236}">
                <a16:creationId xmlns:a16="http://schemas.microsoft.com/office/drawing/2014/main" id="{C372AF80-95E2-4967-843F-6B78079F3DAC}"/>
              </a:ext>
            </a:extLst>
          </p:cNvPr>
          <p:cNvSpPr>
            <a:spLocks noChangeArrowheads="1"/>
          </p:cNvSpPr>
          <p:nvPr userDrawn="1">
            <p:custDataLst>
              <p:tags r:id="rId4"/>
            </p:custDataLst>
          </p:nvPr>
        </p:nvSpPr>
        <p:spPr bwMode="ltGray">
          <a:xfrm>
            <a:off x="11301984" y="6501601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458047" rtl="0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b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458047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 b="0" dirty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5. Source" hidden="1">
            <a:extLst>
              <a:ext uri="{FF2B5EF4-FFF2-40B4-BE49-F238E27FC236}">
                <a16:creationId xmlns:a16="http://schemas.microsoft.com/office/drawing/2014/main" id="{B107E86E-11CB-41EA-8315-43579BB9C69D}"/>
              </a:ext>
            </a:extLst>
          </p:cNvPr>
          <p:cNvSpPr txBox="1"/>
          <p:nvPr userDrawn="1">
            <p:custDataLst>
              <p:tags r:id="rId5"/>
            </p:custDataLst>
          </p:nvPr>
        </p:nvSpPr>
        <p:spPr>
          <a:xfrm>
            <a:off x="554737" y="6501670"/>
            <a:ext cx="6469209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rtl="0"/>
            <a:r>
              <a:rPr lang="en-US" sz="800" dirty="0"/>
              <a:t>Source: …</a:t>
            </a:r>
          </a:p>
        </p:txBody>
      </p:sp>
      <p:sp>
        <p:nvSpPr>
          <p:cNvPr id="9" name="1. On-page tracker">
            <a:extLst>
              <a:ext uri="{FF2B5EF4-FFF2-40B4-BE49-F238E27FC236}">
                <a16:creationId xmlns:a16="http://schemas.microsoft.com/office/drawing/2014/main" id="{34C43707-243A-4B82-A433-3D76C6C44F98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6"/>
            </p:custDataLst>
          </p:nvPr>
        </p:nvSpPr>
        <p:spPr>
          <a:xfrm>
            <a:off x="554736" y="41598"/>
            <a:ext cx="3687064" cy="1231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 rtl="0">
              <a:defRPr lang="en-US" sz="800" b="0" dirty="0">
                <a:cs typeface="+mn-cs"/>
              </a:defRPr>
            </a:lvl1pPr>
          </a:lstStyle>
          <a:p>
            <a:pPr lvl="0">
              <a:buNone/>
            </a:pPr>
            <a:r>
              <a:rPr lang="en-US" dirty="0"/>
              <a:t>Add tracker</a:t>
            </a:r>
          </a:p>
        </p:txBody>
      </p:sp>
    </p:spTree>
    <p:extLst>
      <p:ext uri="{BB962C8B-B14F-4D97-AF65-F5344CB8AC3E}">
        <p14:creationId xmlns:p14="http://schemas.microsoft.com/office/powerpoint/2010/main" val="680133944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F6E78EB6-BD2E-4D6E-862A-ED6E403B39A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510199070"/>
              </p:ext>
            </p:extLst>
          </p:nvPr>
        </p:nvGraphicFramePr>
        <p:xfrm>
          <a:off x="2118" y="1588"/>
          <a:ext cx="211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8" imgW="592" imgH="591" progId="TCLayout.ActiveDocument.1">
                  <p:embed/>
                </p:oleObj>
              </mc:Choice>
              <mc:Fallback>
                <p:oleObj name="think-cell Slide" r:id="rId8" imgW="592" imgH="591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F6E78EB6-BD2E-4D6E-862A-ED6E403B39A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118" y="1588"/>
                        <a:ext cx="211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3BAE6BAF-DF7E-4BB6-8200-BAE77C25D76A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211667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300"/>
              </a:spcAft>
            </a:pPr>
            <a:endParaRPr lang="en-US" sz="3200" b="1" i="0" baseline="0" dirty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6" name="2. Slide Title">
            <a:extLst>
              <a:ext uri="{FF2B5EF4-FFF2-40B4-BE49-F238E27FC236}">
                <a16:creationId xmlns:a16="http://schemas.microsoft.com/office/drawing/2014/main" id="{E95CB001-7CF4-4447-85B2-B918C51B157F}"/>
              </a:ext>
            </a:extLst>
          </p:cNvPr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554736" y="4745736"/>
            <a:ext cx="11082528" cy="512064"/>
          </a:xfrm>
        </p:spPr>
        <p:txBody>
          <a:bodyPr vert="horz"/>
          <a:lstStyle>
            <a:lvl1pPr rtl="0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lide Number">
            <a:extLst>
              <a:ext uri="{FF2B5EF4-FFF2-40B4-BE49-F238E27FC236}">
                <a16:creationId xmlns:a16="http://schemas.microsoft.com/office/drawing/2014/main" id="{6FE1FF87-A5BB-4972-8F6E-73AA93FD3E6D}"/>
              </a:ext>
            </a:extLst>
          </p:cNvPr>
          <p:cNvSpPr>
            <a:spLocks noChangeArrowheads="1"/>
          </p:cNvSpPr>
          <p:nvPr userDrawn="1">
            <p:custDataLst>
              <p:tags r:id="rId4"/>
            </p:custDataLst>
          </p:nvPr>
        </p:nvSpPr>
        <p:spPr bwMode="ltGray">
          <a:xfrm>
            <a:off x="11301984" y="6501601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458047" rtl="0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b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458047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 b="0" dirty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5. Source" hidden="1">
            <a:extLst>
              <a:ext uri="{FF2B5EF4-FFF2-40B4-BE49-F238E27FC236}">
                <a16:creationId xmlns:a16="http://schemas.microsoft.com/office/drawing/2014/main" id="{27C40733-AAB6-4B1C-9ABF-846569264BB2}"/>
              </a:ext>
            </a:extLst>
          </p:cNvPr>
          <p:cNvSpPr txBox="1"/>
          <p:nvPr userDrawn="1">
            <p:custDataLst>
              <p:tags r:id="rId5"/>
            </p:custDataLst>
          </p:nvPr>
        </p:nvSpPr>
        <p:spPr>
          <a:xfrm>
            <a:off x="554737" y="6501670"/>
            <a:ext cx="6469209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rtl="0"/>
            <a:r>
              <a:rPr lang="en-US" sz="800" dirty="0"/>
              <a:t>Source: …</a:t>
            </a:r>
          </a:p>
        </p:txBody>
      </p:sp>
      <p:sp>
        <p:nvSpPr>
          <p:cNvPr id="8" name="1. On-page tracker">
            <a:extLst>
              <a:ext uri="{FF2B5EF4-FFF2-40B4-BE49-F238E27FC236}">
                <a16:creationId xmlns:a16="http://schemas.microsoft.com/office/drawing/2014/main" id="{AEC1D3AA-53C7-47C5-BE66-9A4E2FBA25E7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6"/>
            </p:custDataLst>
          </p:nvPr>
        </p:nvSpPr>
        <p:spPr>
          <a:xfrm>
            <a:off x="554736" y="41598"/>
            <a:ext cx="3687064" cy="1231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 rtl="0">
              <a:defRPr lang="en-US" sz="800" b="0" dirty="0">
                <a:cs typeface="+mn-cs"/>
              </a:defRPr>
            </a:lvl1pPr>
          </a:lstStyle>
          <a:p>
            <a:pPr lvl="0">
              <a:buNone/>
            </a:pPr>
            <a:r>
              <a:rPr lang="en-US" dirty="0"/>
              <a:t>Add tracker</a:t>
            </a:r>
          </a:p>
        </p:txBody>
      </p:sp>
    </p:spTree>
    <p:extLst>
      <p:ext uri="{BB962C8B-B14F-4D97-AF65-F5344CB8AC3E}">
        <p14:creationId xmlns:p14="http://schemas.microsoft.com/office/powerpoint/2010/main" val="1671949217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522EA9AE-E627-47C3-91DC-8CA9CDA2B2C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343055017"/>
              </p:ext>
            </p:extLst>
          </p:nvPr>
        </p:nvGraphicFramePr>
        <p:xfrm>
          <a:off x="2118" y="1588"/>
          <a:ext cx="211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9" imgW="592" imgH="591" progId="TCLayout.ActiveDocument.1">
                  <p:embed/>
                </p:oleObj>
              </mc:Choice>
              <mc:Fallback>
                <p:oleObj name="think-cell Slide" r:id="rId9" imgW="592" imgH="591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522EA9AE-E627-47C3-91DC-8CA9CDA2B2C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118" y="1588"/>
                        <a:ext cx="211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A21939BA-D839-448F-8D61-AD5761E2CB65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211667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300"/>
              </a:spcAft>
            </a:pPr>
            <a:endParaRPr lang="en-US" sz="2500" b="1" i="0" baseline="0" dirty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8" name="2. Slide Title">
            <a:extLst>
              <a:ext uri="{FF2B5EF4-FFF2-40B4-BE49-F238E27FC236}">
                <a16:creationId xmlns:a16="http://schemas.microsoft.com/office/drawing/2014/main" id="{EA735538-C733-4892-93A4-7B433D8B8293}"/>
              </a:ext>
            </a:extLst>
          </p:cNvPr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1505712" y="3624035"/>
            <a:ext cx="9180576" cy="387607"/>
          </a:xfrm>
        </p:spPr>
        <p:txBody>
          <a:bodyPr vert="horz" anchor="ctr" anchorCtr="0">
            <a:spAutoFit/>
          </a:bodyPr>
          <a:lstStyle>
            <a:lvl1pPr rtl="0">
              <a:lnSpc>
                <a:spcPct val="105000"/>
              </a:lnSpc>
              <a:defRPr sz="2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3. Subtitle">
            <a:extLst>
              <a:ext uri="{FF2B5EF4-FFF2-40B4-BE49-F238E27FC236}">
                <a16:creationId xmlns:a16="http://schemas.microsoft.com/office/drawing/2014/main" id="{F7A9E095-FC96-4C0B-867D-6BB4938E7CFE}"/>
              </a:ext>
            </a:extLst>
          </p:cNvPr>
          <p:cNvSpPr>
            <a:spLocks noGrp="1"/>
          </p:cNvSpPr>
          <p:nvPr>
            <p:ph type="subTitle" idx="1" hasCustomPrompt="1"/>
            <p:custDataLst>
              <p:tags r:id="rId4"/>
            </p:custDataLst>
          </p:nvPr>
        </p:nvSpPr>
        <p:spPr>
          <a:xfrm>
            <a:off x="1505712" y="4284631"/>
            <a:ext cx="9180576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rtl="0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quote source</a:t>
            </a:r>
          </a:p>
        </p:txBody>
      </p:sp>
      <p:sp>
        <p:nvSpPr>
          <p:cNvPr id="10" name="Slide Number">
            <a:extLst>
              <a:ext uri="{FF2B5EF4-FFF2-40B4-BE49-F238E27FC236}">
                <a16:creationId xmlns:a16="http://schemas.microsoft.com/office/drawing/2014/main" id="{66AA477A-2870-4EE9-86E9-448D3B9BAF8A}"/>
              </a:ext>
            </a:extLst>
          </p:cNvPr>
          <p:cNvSpPr>
            <a:spLocks noChangeArrowheads="1"/>
          </p:cNvSpPr>
          <p:nvPr userDrawn="1">
            <p:custDataLst>
              <p:tags r:id="rId5"/>
            </p:custDataLst>
          </p:nvPr>
        </p:nvSpPr>
        <p:spPr bwMode="ltGray">
          <a:xfrm>
            <a:off x="11301984" y="6501601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458047" rtl="0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b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458047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 b="0" dirty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5. Source" hidden="1">
            <a:extLst>
              <a:ext uri="{FF2B5EF4-FFF2-40B4-BE49-F238E27FC236}">
                <a16:creationId xmlns:a16="http://schemas.microsoft.com/office/drawing/2014/main" id="{6C9713CF-4FEA-4739-B0A0-6B196442AEE6}"/>
              </a:ext>
            </a:extLst>
          </p:cNvPr>
          <p:cNvSpPr txBox="1"/>
          <p:nvPr userDrawn="1">
            <p:custDataLst>
              <p:tags r:id="rId6"/>
            </p:custDataLst>
          </p:nvPr>
        </p:nvSpPr>
        <p:spPr>
          <a:xfrm>
            <a:off x="554737" y="6501670"/>
            <a:ext cx="6469209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rtl="0"/>
            <a:r>
              <a:rPr lang="en-US" sz="800" dirty="0"/>
              <a:t>Source: …</a:t>
            </a:r>
          </a:p>
        </p:txBody>
      </p:sp>
      <p:sp>
        <p:nvSpPr>
          <p:cNvPr id="7" name="1. On-page tracker">
            <a:extLst>
              <a:ext uri="{FF2B5EF4-FFF2-40B4-BE49-F238E27FC236}">
                <a16:creationId xmlns:a16="http://schemas.microsoft.com/office/drawing/2014/main" id="{790D93CF-2194-425F-AAE7-7E95E0D41D2B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7"/>
            </p:custDataLst>
          </p:nvPr>
        </p:nvSpPr>
        <p:spPr>
          <a:xfrm>
            <a:off x="554736" y="41598"/>
            <a:ext cx="3687064" cy="1231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 rtl="0">
              <a:defRPr lang="en-US" sz="800" b="0" dirty="0">
                <a:cs typeface="+mn-cs"/>
              </a:defRPr>
            </a:lvl1pPr>
          </a:lstStyle>
          <a:p>
            <a:pPr lvl="0">
              <a:buNone/>
            </a:pPr>
            <a:r>
              <a:rPr lang="en-US" dirty="0"/>
              <a:t>Add tracker</a:t>
            </a:r>
          </a:p>
        </p:txBody>
      </p:sp>
    </p:spTree>
    <p:extLst>
      <p:ext uri="{BB962C8B-B14F-4D97-AF65-F5344CB8AC3E}">
        <p14:creationId xmlns:p14="http://schemas.microsoft.com/office/powerpoint/2010/main" val="947793455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/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2" hidden="1">
            <a:extLst>
              <a:ext uri="{FF2B5EF4-FFF2-40B4-BE49-F238E27FC236}">
                <a16:creationId xmlns:a16="http://schemas.microsoft.com/office/drawing/2014/main" id="{F17934EB-F2F5-451C-8BFA-F1B57B7FE8F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594233685"/>
              </p:ext>
            </p:extLst>
          </p:nvPr>
        </p:nvGraphicFramePr>
        <p:xfrm>
          <a:off x="2118" y="1588"/>
          <a:ext cx="211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0" imgW="413" imgH="416" progId="TCLayout.ActiveDocument.1">
                  <p:embed/>
                </p:oleObj>
              </mc:Choice>
              <mc:Fallback>
                <p:oleObj name="think-cell Slide" r:id="rId10" imgW="413" imgH="416" progId="TCLayout.ActiveDocument.1">
                  <p:embed/>
                  <p:pic>
                    <p:nvPicPr>
                      <p:cNvPr id="5" name="Object 2" hidden="1">
                        <a:extLst>
                          <a:ext uri="{FF2B5EF4-FFF2-40B4-BE49-F238E27FC236}">
                            <a16:creationId xmlns:a16="http://schemas.microsoft.com/office/drawing/2014/main" id="{F17934EB-F2F5-451C-8BFA-F1B57B7FE8F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2118" y="1588"/>
                        <a:ext cx="211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3" hidden="1">
            <a:extLst>
              <a:ext uri="{FF2B5EF4-FFF2-40B4-BE49-F238E27FC236}">
                <a16:creationId xmlns:a16="http://schemas.microsoft.com/office/drawing/2014/main" id="{A2994B40-DF0F-4EE0-8098-73DBD5C3F7E7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211667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300"/>
              </a:spcAft>
            </a:pPr>
            <a:endParaRPr lang="en-US" sz="2200" b="1" i="0" baseline="0" dirty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6" name="RectangleLight">
            <a:extLst>
              <a:ext uri="{FF2B5EF4-FFF2-40B4-BE49-F238E27FC236}">
                <a16:creationId xmlns:a16="http://schemas.microsoft.com/office/drawing/2014/main" id="{3FA229FA-A3E6-464F-8FAE-54175450EBEB}"/>
              </a:ext>
            </a:extLst>
          </p:cNvPr>
          <p:cNvSpPr/>
          <p:nvPr userDrawn="1">
            <p:custDataLst>
              <p:tags r:id="rId3"/>
            </p:custDataLst>
          </p:nvPr>
        </p:nvSpPr>
        <p:spPr bwMode="blackGray">
          <a:xfrm>
            <a:off x="3413760" y="0"/>
            <a:ext cx="8778240" cy="685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en-US" sz="1350" dirty="0">
              <a:solidFill>
                <a:srgbClr val="F0F0F0"/>
              </a:solidFill>
              <a:latin typeface="Arial" panose="020B0604020202020204" pitchFamily="34" charset="0"/>
            </a:endParaRPr>
          </a:p>
        </p:txBody>
      </p:sp>
      <p:sp>
        <p:nvSpPr>
          <p:cNvPr id="31" name="Slide Number">
            <a:extLst>
              <a:ext uri="{FF2B5EF4-FFF2-40B4-BE49-F238E27FC236}">
                <a16:creationId xmlns:a16="http://schemas.microsoft.com/office/drawing/2014/main" id="{BE2CCBC0-C6F2-40FC-91A9-0C10FE38C173}"/>
              </a:ext>
            </a:extLst>
          </p:cNvPr>
          <p:cNvSpPr>
            <a:spLocks noChangeArrowheads="1"/>
          </p:cNvSpPr>
          <p:nvPr userDrawn="1">
            <p:custDataLst>
              <p:tags r:id="rId4"/>
            </p:custDataLst>
          </p:nvPr>
        </p:nvSpPr>
        <p:spPr bwMode="ltGray">
          <a:xfrm>
            <a:off x="11301984" y="6501601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458047" rtl="0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b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458047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 b="0" dirty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5. Source" hidden="1">
            <a:extLst>
              <a:ext uri="{FF2B5EF4-FFF2-40B4-BE49-F238E27FC236}">
                <a16:creationId xmlns:a16="http://schemas.microsoft.com/office/drawing/2014/main" id="{9F708C6A-D479-4069-A9A4-83FF75AB1F75}"/>
              </a:ext>
            </a:extLst>
          </p:cNvPr>
          <p:cNvSpPr txBox="1"/>
          <p:nvPr userDrawn="1">
            <p:custDataLst>
              <p:tags r:id="rId5"/>
            </p:custDataLst>
          </p:nvPr>
        </p:nvSpPr>
        <p:spPr>
          <a:xfrm>
            <a:off x="554737" y="6501670"/>
            <a:ext cx="6469209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rtl="0"/>
            <a:r>
              <a:rPr lang="en-US" sz="800" dirty="0"/>
              <a:t>Source: …</a:t>
            </a:r>
          </a:p>
        </p:txBody>
      </p:sp>
      <p:sp>
        <p:nvSpPr>
          <p:cNvPr id="16" name="1. On-page tracker">
            <a:extLst>
              <a:ext uri="{FF2B5EF4-FFF2-40B4-BE49-F238E27FC236}">
                <a16:creationId xmlns:a16="http://schemas.microsoft.com/office/drawing/2014/main" id="{B4346E96-C3E8-46FB-BCEE-337A16EDA729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6"/>
            </p:custDataLst>
          </p:nvPr>
        </p:nvSpPr>
        <p:spPr>
          <a:xfrm>
            <a:off x="554736" y="41598"/>
            <a:ext cx="2514600" cy="1231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 rtl="0">
              <a:defRPr lang="en-US" sz="800" b="0" dirty="0">
                <a:cs typeface="+mn-cs"/>
              </a:defRPr>
            </a:lvl1pPr>
          </a:lstStyle>
          <a:p>
            <a:pPr lvl="0">
              <a:buNone/>
            </a:pPr>
            <a:r>
              <a:rPr lang="en-US" dirty="0"/>
              <a:t>Add tracker</a:t>
            </a:r>
          </a:p>
        </p:txBody>
      </p:sp>
      <p:sp>
        <p:nvSpPr>
          <p:cNvPr id="10" name="2. Slide Title">
            <a:extLst>
              <a:ext uri="{FF2B5EF4-FFF2-40B4-BE49-F238E27FC236}">
                <a16:creationId xmlns:a16="http://schemas.microsoft.com/office/drawing/2014/main" id="{E3A7A17A-7264-4CB6-BEBA-3DA31FC9D8E5}"/>
              </a:ext>
            </a:extLst>
          </p:cNvPr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554736" y="2502262"/>
            <a:ext cx="2514600" cy="1015663"/>
          </a:xfrm>
        </p:spPr>
        <p:txBody>
          <a:bodyPr vert="horz" wrap="square" lIns="0" tIns="0" rIns="0" bIns="0" rtlCol="0" anchor="b" anchorCtr="0">
            <a:noAutofit/>
          </a:bodyPr>
          <a:lstStyle>
            <a:lvl1pPr rtl="0">
              <a:defRPr lang="en-US" dirty="0"/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3. Subtitle">
            <a:extLst>
              <a:ext uri="{FF2B5EF4-FFF2-40B4-BE49-F238E27FC236}">
                <a16:creationId xmlns:a16="http://schemas.microsoft.com/office/drawing/2014/main" id="{B549B1F6-9ABB-4261-B178-3A39897B7434}"/>
              </a:ext>
            </a:extLst>
          </p:cNvPr>
          <p:cNvSpPr>
            <a:spLocks noGrp="1"/>
          </p:cNvSpPr>
          <p:nvPr>
            <p:ph type="subTitle" idx="1"/>
            <p:custDataLst>
              <p:tags r:id="rId8"/>
            </p:custDataLst>
          </p:nvPr>
        </p:nvSpPr>
        <p:spPr>
          <a:xfrm>
            <a:off x="554736" y="3636553"/>
            <a:ext cx="2514600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rtl="0">
              <a:buNone/>
              <a:defRPr sz="1600" b="0">
                <a:solidFill>
                  <a:schemeClr val="tx1"/>
                </a:solidFill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1CFF1E9-D1B9-49C8-AD7F-66FF8F97C2FD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86813" y="417052"/>
            <a:ext cx="1450451" cy="434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010379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2" hidden="1">
            <a:extLst>
              <a:ext uri="{FF2B5EF4-FFF2-40B4-BE49-F238E27FC236}">
                <a16:creationId xmlns:a16="http://schemas.microsoft.com/office/drawing/2014/main" id="{E317DDE9-4510-4ADA-BC78-E96D2459782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204220835"/>
              </p:ext>
            </p:extLst>
          </p:nvPr>
        </p:nvGraphicFramePr>
        <p:xfrm>
          <a:off x="2118" y="1588"/>
          <a:ext cx="211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0" imgW="413" imgH="416" progId="TCLayout.ActiveDocument.1">
                  <p:embed/>
                </p:oleObj>
              </mc:Choice>
              <mc:Fallback>
                <p:oleObj name="think-cell Slide" r:id="rId10" imgW="413" imgH="416" progId="TCLayout.ActiveDocument.1">
                  <p:embed/>
                  <p:pic>
                    <p:nvPicPr>
                      <p:cNvPr id="4" name="Object 2" hidden="1">
                        <a:extLst>
                          <a:ext uri="{FF2B5EF4-FFF2-40B4-BE49-F238E27FC236}">
                            <a16:creationId xmlns:a16="http://schemas.microsoft.com/office/drawing/2014/main" id="{E317DDE9-4510-4ADA-BC78-E96D2459782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2118" y="1588"/>
                        <a:ext cx="211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3" hidden="1">
            <a:extLst>
              <a:ext uri="{FF2B5EF4-FFF2-40B4-BE49-F238E27FC236}">
                <a16:creationId xmlns:a16="http://schemas.microsoft.com/office/drawing/2014/main" id="{30D7698A-7001-41A3-B997-323E2D93DCCC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211667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300"/>
              </a:spcAft>
            </a:pPr>
            <a:endParaRPr lang="en-US" sz="2200" b="1" i="0" baseline="0" dirty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6" name="RectangleLight">
            <a:extLst>
              <a:ext uri="{FF2B5EF4-FFF2-40B4-BE49-F238E27FC236}">
                <a16:creationId xmlns:a16="http://schemas.microsoft.com/office/drawing/2014/main" id="{3FA229FA-A3E6-464F-8FAE-54175450EBEB}"/>
              </a:ext>
            </a:extLst>
          </p:cNvPr>
          <p:cNvSpPr/>
          <p:nvPr userDrawn="1">
            <p:custDataLst>
              <p:tags r:id="rId3"/>
            </p:custDataLst>
          </p:nvPr>
        </p:nvSpPr>
        <p:spPr bwMode="blackGray">
          <a:xfrm>
            <a:off x="4364736" y="0"/>
            <a:ext cx="7827264" cy="685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en-US" sz="1350" dirty="0">
              <a:solidFill>
                <a:srgbClr val="F0F0F0"/>
              </a:solidFill>
              <a:latin typeface="Arial" panose="020B0604020202020204" pitchFamily="34" charset="0"/>
            </a:endParaRPr>
          </a:p>
        </p:txBody>
      </p:sp>
      <p:sp>
        <p:nvSpPr>
          <p:cNvPr id="2" name="2. Slide Title">
            <a:extLst>
              <a:ext uri="{FF2B5EF4-FFF2-40B4-BE49-F238E27FC236}">
                <a16:creationId xmlns:a16="http://schemas.microsoft.com/office/drawing/2014/main" id="{7651B55C-2BB4-4B97-AB75-E0B9805CD7FB}"/>
              </a:ext>
            </a:extLst>
          </p:cNvPr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554737" y="2840816"/>
            <a:ext cx="3476007" cy="677108"/>
          </a:xfrm>
        </p:spPr>
        <p:txBody>
          <a:bodyPr vert="horz" wrap="square" lIns="0" tIns="0" rIns="0" bIns="0" rtlCol="0" anchor="b" anchorCtr="0">
            <a:noAutofit/>
          </a:bodyPr>
          <a:lstStyle>
            <a:lvl1pPr rtl="0">
              <a:defRPr lang="en-US" dirty="0"/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Slide Number">
            <a:extLst>
              <a:ext uri="{FF2B5EF4-FFF2-40B4-BE49-F238E27FC236}">
                <a16:creationId xmlns:a16="http://schemas.microsoft.com/office/drawing/2014/main" id="{FD54F44A-AA88-4B28-88CB-9DD6BDA16D62}"/>
              </a:ext>
            </a:extLst>
          </p:cNvPr>
          <p:cNvSpPr>
            <a:spLocks noChangeArrowheads="1"/>
          </p:cNvSpPr>
          <p:nvPr userDrawn="1">
            <p:custDataLst>
              <p:tags r:id="rId5"/>
            </p:custDataLst>
          </p:nvPr>
        </p:nvSpPr>
        <p:spPr bwMode="ltGray">
          <a:xfrm>
            <a:off x="11301984" y="6501601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458047" rtl="0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b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458047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 b="0" dirty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3. Subtitle">
            <a:extLst>
              <a:ext uri="{FF2B5EF4-FFF2-40B4-BE49-F238E27FC236}">
                <a16:creationId xmlns:a16="http://schemas.microsoft.com/office/drawing/2014/main" id="{B6625F33-AC09-42F0-937C-EF28C6A64BF2}"/>
              </a:ext>
            </a:extLst>
          </p:cNvPr>
          <p:cNvSpPr>
            <a:spLocks noGrp="1"/>
          </p:cNvSpPr>
          <p:nvPr>
            <p:ph type="subTitle" idx="1"/>
            <p:custDataLst>
              <p:tags r:id="rId6"/>
            </p:custDataLst>
          </p:nvPr>
        </p:nvSpPr>
        <p:spPr>
          <a:xfrm>
            <a:off x="554737" y="3636553"/>
            <a:ext cx="3476007" cy="492443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 algn="l" rtl="0">
              <a:buNone/>
              <a:defRPr sz="1600" b="0">
                <a:solidFill>
                  <a:schemeClr val="tx1"/>
                </a:solidFill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5" name="5. Source" hidden="1">
            <a:extLst>
              <a:ext uri="{FF2B5EF4-FFF2-40B4-BE49-F238E27FC236}">
                <a16:creationId xmlns:a16="http://schemas.microsoft.com/office/drawing/2014/main" id="{17B738CB-491A-4F87-A452-8F7664AC00AE}"/>
              </a:ext>
            </a:extLst>
          </p:cNvPr>
          <p:cNvSpPr txBox="1"/>
          <p:nvPr userDrawn="1">
            <p:custDataLst>
              <p:tags r:id="rId7"/>
            </p:custDataLst>
          </p:nvPr>
        </p:nvSpPr>
        <p:spPr>
          <a:xfrm>
            <a:off x="554737" y="6501670"/>
            <a:ext cx="6469209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rtl="0"/>
            <a:r>
              <a:rPr lang="en-US" sz="800" dirty="0"/>
              <a:t>Source: …</a:t>
            </a:r>
          </a:p>
        </p:txBody>
      </p:sp>
      <p:sp>
        <p:nvSpPr>
          <p:cNvPr id="17" name="1. On-page tracker">
            <a:extLst>
              <a:ext uri="{FF2B5EF4-FFF2-40B4-BE49-F238E27FC236}">
                <a16:creationId xmlns:a16="http://schemas.microsoft.com/office/drawing/2014/main" id="{77E60046-B0F2-4032-B67C-0B786DF6D725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8"/>
            </p:custDataLst>
          </p:nvPr>
        </p:nvSpPr>
        <p:spPr>
          <a:xfrm>
            <a:off x="554736" y="41598"/>
            <a:ext cx="3465576" cy="1231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 rtl="0">
              <a:defRPr lang="en-US" sz="800" b="0" dirty="0">
                <a:cs typeface="+mn-cs"/>
              </a:defRPr>
            </a:lvl1pPr>
          </a:lstStyle>
          <a:p>
            <a:pPr lvl="0">
              <a:buNone/>
            </a:pPr>
            <a:r>
              <a:rPr lang="en-US" dirty="0"/>
              <a:t>Add tracker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351650A-669E-44B3-8DB3-D52A65834ECA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86813" y="417052"/>
            <a:ext cx="1450451" cy="434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9112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(with time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4E43CC-A238-47A3-B91D-337B8322D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Immunization, Vaccines and Biologicals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FE5D80-3F53-4103-9967-095D04856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AFC-DF42-41A5-B57C-06A83BBA6616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D9919F6-A4D0-4CA9-A4CD-9144578569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639" y="537198"/>
            <a:ext cx="5081283" cy="403133"/>
          </a:xfrm>
        </p:spPr>
        <p:txBody>
          <a:bodyPr lIns="0" tIns="0" rIns="0" bIns="0" anchor="t" anchorCtr="0"/>
          <a:lstStyle>
            <a:lvl1pPr>
              <a:defRPr/>
            </a:lvl1pPr>
          </a:lstStyle>
          <a:p>
            <a:r>
              <a:rPr lang="en-US" dirty="0"/>
              <a:t>Agenda</a:t>
            </a:r>
            <a:endParaRPr lang="en-GB" dirty="0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0B35CF9D-1C51-4670-B6A1-6C59DE52D7B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7638" y="1098118"/>
            <a:ext cx="5081284" cy="261290"/>
          </a:xfrm>
        </p:spPr>
        <p:txBody>
          <a:bodyPr/>
          <a:lstStyle>
            <a:lvl1pPr>
              <a:lnSpc>
                <a:spcPct val="100000"/>
              </a:lnSpc>
              <a:buFont typeface="Arial" panose="020B0604020202020204" pitchFamily="34" charset="0"/>
              <a:buNone/>
              <a:defRPr sz="1698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object 14">
            <a:extLst>
              <a:ext uri="{FF2B5EF4-FFF2-40B4-BE49-F238E27FC236}">
                <a16:creationId xmlns:a16="http://schemas.microsoft.com/office/drawing/2014/main" id="{FFCCEE77-DD40-4843-B514-E7A8B70251C9}"/>
              </a:ext>
            </a:extLst>
          </p:cNvPr>
          <p:cNvSpPr/>
          <p:nvPr userDrawn="1"/>
        </p:nvSpPr>
        <p:spPr>
          <a:xfrm>
            <a:off x="577850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A335A19B-4A16-3443-B357-10DDCD6808F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71477" y="2016928"/>
            <a:ext cx="11049260" cy="3837084"/>
          </a:xfrm>
        </p:spPr>
        <p:txBody>
          <a:bodyPr wrap="square" numCol="2" spcCol="756000">
            <a:noAutofit/>
          </a:bodyPr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sz="1940" b="0" i="0">
                <a:solidFill>
                  <a:schemeClr val="accent1"/>
                </a:solidFill>
                <a:latin typeface="Poppins Medium" pitchFamily="2" charset="77"/>
                <a:cs typeface="Poppins Medium" pitchFamily="2" charset="77"/>
              </a:defRPr>
            </a:lvl1pPr>
            <a:lvl2pPr marL="0" indent="0">
              <a:spcAft>
                <a:spcPts val="1455"/>
              </a:spcAft>
              <a:buFont typeface="Arial" panose="020B0604020202020204" pitchFamily="34" charset="0"/>
              <a:buNone/>
              <a:defRPr sz="1940" b="0" i="0">
                <a:latin typeface="Poppins Medium" pitchFamily="2" charset="77"/>
                <a:cs typeface="Poppins Medium" pitchFamily="2" charset="77"/>
              </a:defRPr>
            </a:lvl2pPr>
            <a:lvl5pPr>
              <a:defRPr/>
            </a:lvl5pPr>
          </a:lstStyle>
          <a:p>
            <a:pPr lvl="0"/>
            <a:r>
              <a:rPr lang="en-GB" dirty="0"/>
              <a:t>09.00 – 12.30</a:t>
            </a:r>
          </a:p>
          <a:p>
            <a:pPr lvl="1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.</a:t>
            </a:r>
          </a:p>
          <a:p>
            <a:pPr lvl="0"/>
            <a:r>
              <a:rPr lang="en-GB" dirty="0"/>
              <a:t>09.00 – 12.30</a:t>
            </a:r>
          </a:p>
          <a:p>
            <a:pPr lvl="1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.</a:t>
            </a:r>
          </a:p>
          <a:p>
            <a:pPr lvl="0"/>
            <a:r>
              <a:rPr lang="en-GB" dirty="0"/>
              <a:t>09.00 – 12.30</a:t>
            </a:r>
          </a:p>
          <a:p>
            <a:pPr lvl="1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.</a:t>
            </a:r>
          </a:p>
          <a:p>
            <a:pPr lvl="0"/>
            <a:r>
              <a:rPr lang="en-GB" dirty="0"/>
              <a:t>09.00 – 12.30</a:t>
            </a:r>
          </a:p>
          <a:p>
            <a:pPr lvl="1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.</a:t>
            </a:r>
          </a:p>
          <a:p>
            <a:pPr lvl="0"/>
            <a:r>
              <a:rPr lang="en-GB" dirty="0"/>
              <a:t>09.00 – 12.30</a:t>
            </a:r>
          </a:p>
          <a:p>
            <a:pPr lvl="1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.</a:t>
            </a:r>
          </a:p>
          <a:p>
            <a:pPr lvl="0"/>
            <a:r>
              <a:rPr lang="en-GB" dirty="0"/>
              <a:t>09.00 – 12.30</a:t>
            </a:r>
          </a:p>
          <a:p>
            <a:pPr lvl="1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54756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8554">
          <p15:clr>
            <a:srgbClr val="FBAE40"/>
          </p15:clr>
        </p15:guide>
        <p15:guide id="2" pos="8079">
          <p15:clr>
            <a:srgbClr val="FBAE40"/>
          </p15:clr>
        </p15:guide>
      </p15:sldGuideLst>
    </p:ext>
  </p:extLs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/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AE8063F9-BD79-4AC7-AE37-FA41373B03A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46720417"/>
              </p:ext>
            </p:extLst>
          </p:nvPr>
        </p:nvGraphicFramePr>
        <p:xfrm>
          <a:off x="2118" y="1588"/>
          <a:ext cx="211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0" imgW="592" imgH="591" progId="TCLayout.ActiveDocument.1">
                  <p:embed/>
                </p:oleObj>
              </mc:Choice>
              <mc:Fallback>
                <p:oleObj name="think-cell Slide" r:id="rId10" imgW="592" imgH="591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AE8063F9-BD79-4AC7-AE37-FA41373B03A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2118" y="1588"/>
                        <a:ext cx="211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3" hidden="1">
            <a:extLst>
              <a:ext uri="{FF2B5EF4-FFF2-40B4-BE49-F238E27FC236}">
                <a16:creationId xmlns:a16="http://schemas.microsoft.com/office/drawing/2014/main" id="{7D5CD0B7-78F0-4D90-8217-39B2ABEF29EA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211667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300"/>
              </a:spcAft>
            </a:pPr>
            <a:endParaRPr lang="en-US" sz="2200" b="1" i="0" baseline="0" dirty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7" name="RectangleLight">
            <a:extLst>
              <a:ext uri="{FF2B5EF4-FFF2-40B4-BE49-F238E27FC236}">
                <a16:creationId xmlns:a16="http://schemas.microsoft.com/office/drawing/2014/main" id="{2365F90A-9CD8-40EE-93CD-2729135A9569}"/>
              </a:ext>
            </a:extLst>
          </p:cNvPr>
          <p:cNvSpPr/>
          <p:nvPr userDrawn="1">
            <p:custDataLst>
              <p:tags r:id="rId3"/>
            </p:custDataLst>
          </p:nvPr>
        </p:nvSpPr>
        <p:spPr bwMode="ltGray">
          <a:xfrm>
            <a:off x="6092952" y="0"/>
            <a:ext cx="6099048" cy="685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en-US" sz="1350" dirty="0">
              <a:solidFill>
                <a:srgbClr val="F0F0F0"/>
              </a:solidFill>
              <a:latin typeface="Arial" panose="020B0604020202020204" pitchFamily="34" charset="0"/>
            </a:endParaRPr>
          </a:p>
        </p:txBody>
      </p:sp>
      <p:sp>
        <p:nvSpPr>
          <p:cNvPr id="21" name="2. Slide Title">
            <a:extLst>
              <a:ext uri="{FF2B5EF4-FFF2-40B4-BE49-F238E27FC236}">
                <a16:creationId xmlns:a16="http://schemas.microsoft.com/office/drawing/2014/main" id="{2B0F6C8D-341F-4814-96BB-29FC10D2EF54}"/>
              </a:ext>
            </a:extLst>
          </p:cNvPr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554736" y="341253"/>
            <a:ext cx="5065355" cy="338554"/>
          </a:xfrm>
        </p:spPr>
        <p:txBody>
          <a:bodyPr vert="horz">
            <a:spAutoFit/>
          </a:bodyPr>
          <a:lstStyle>
            <a:lvl1pPr rt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2" name="3. Subtitle">
            <a:extLst>
              <a:ext uri="{FF2B5EF4-FFF2-40B4-BE49-F238E27FC236}">
                <a16:creationId xmlns:a16="http://schemas.microsoft.com/office/drawing/2014/main" id="{B572EDC7-C71E-4653-8B45-98200D2A2406}"/>
              </a:ext>
            </a:extLst>
          </p:cNvPr>
          <p:cNvSpPr>
            <a:spLocks noGrp="1"/>
          </p:cNvSpPr>
          <p:nvPr>
            <p:ph type="subTitle" idx="1"/>
            <p:custDataLst>
              <p:tags r:id="rId5"/>
            </p:custDataLst>
          </p:nvPr>
        </p:nvSpPr>
        <p:spPr>
          <a:xfrm>
            <a:off x="554736" y="700200"/>
            <a:ext cx="5065355" cy="24622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 rtl="0">
              <a:buNone/>
              <a:defRPr sz="16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8" name="Slide Number">
            <a:extLst>
              <a:ext uri="{FF2B5EF4-FFF2-40B4-BE49-F238E27FC236}">
                <a16:creationId xmlns:a16="http://schemas.microsoft.com/office/drawing/2014/main" id="{189FC83F-F940-442F-8A4B-3FFD875A4CE1}"/>
              </a:ext>
            </a:extLst>
          </p:cNvPr>
          <p:cNvSpPr>
            <a:spLocks noChangeArrowheads="1"/>
          </p:cNvSpPr>
          <p:nvPr userDrawn="1">
            <p:custDataLst>
              <p:tags r:id="rId6"/>
            </p:custDataLst>
          </p:nvPr>
        </p:nvSpPr>
        <p:spPr bwMode="ltGray">
          <a:xfrm>
            <a:off x="11301984" y="6501601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458047" rtl="0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b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458047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 b="0" dirty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5. Source" hidden="1">
            <a:extLst>
              <a:ext uri="{FF2B5EF4-FFF2-40B4-BE49-F238E27FC236}">
                <a16:creationId xmlns:a16="http://schemas.microsoft.com/office/drawing/2014/main" id="{E09F4F74-3D0C-454F-90B8-46A6D4970216}"/>
              </a:ext>
            </a:extLst>
          </p:cNvPr>
          <p:cNvSpPr txBox="1"/>
          <p:nvPr userDrawn="1">
            <p:custDataLst>
              <p:tags r:id="rId7"/>
            </p:custDataLst>
          </p:nvPr>
        </p:nvSpPr>
        <p:spPr>
          <a:xfrm>
            <a:off x="554737" y="6501670"/>
            <a:ext cx="6469209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rtl="0"/>
            <a:r>
              <a:rPr lang="en-US" sz="800" dirty="0"/>
              <a:t>Source: …</a:t>
            </a:r>
          </a:p>
        </p:txBody>
      </p:sp>
      <p:sp>
        <p:nvSpPr>
          <p:cNvPr id="17" name="1. On-page tracker">
            <a:extLst>
              <a:ext uri="{FF2B5EF4-FFF2-40B4-BE49-F238E27FC236}">
                <a16:creationId xmlns:a16="http://schemas.microsoft.com/office/drawing/2014/main" id="{3EBEC487-E203-4501-B74B-20A195B61480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8"/>
            </p:custDataLst>
          </p:nvPr>
        </p:nvSpPr>
        <p:spPr>
          <a:xfrm>
            <a:off x="554736" y="41598"/>
            <a:ext cx="3687064" cy="1231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 rtl="0">
              <a:defRPr lang="en-US" sz="800" b="0" dirty="0">
                <a:cs typeface="+mn-cs"/>
              </a:defRPr>
            </a:lvl1pPr>
          </a:lstStyle>
          <a:p>
            <a:pPr lvl="0">
              <a:buNone/>
            </a:pPr>
            <a:r>
              <a:rPr lang="en-US" dirty="0"/>
              <a:t>Add tracker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809D7CF-DB3B-4386-9856-F7FA5814ED82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86813" y="417052"/>
            <a:ext cx="1450451" cy="434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198429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3C874AD5-EF74-4210-B94F-F40285F6D1E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900228219"/>
              </p:ext>
            </p:extLst>
          </p:nvPr>
        </p:nvGraphicFramePr>
        <p:xfrm>
          <a:off x="2118" y="1588"/>
          <a:ext cx="211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0" imgW="592" imgH="591" progId="TCLayout.ActiveDocument.1">
                  <p:embed/>
                </p:oleObj>
              </mc:Choice>
              <mc:Fallback>
                <p:oleObj name="think-cell Slide" r:id="rId10" imgW="592" imgH="591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3C874AD5-EF74-4210-B94F-F40285F6D1E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2118" y="1588"/>
                        <a:ext cx="211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D1DF5CE8-D561-43C7-AB94-A5D89A58CD8A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211667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300"/>
              </a:spcAft>
            </a:pPr>
            <a:endParaRPr lang="en-US" sz="2200" b="1" i="0" baseline="0" dirty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7" name="RectangleLight">
            <a:extLst>
              <a:ext uri="{FF2B5EF4-FFF2-40B4-BE49-F238E27FC236}">
                <a16:creationId xmlns:a16="http://schemas.microsoft.com/office/drawing/2014/main" id="{2365F90A-9CD8-40EE-93CD-2729135A9569}"/>
              </a:ext>
            </a:extLst>
          </p:cNvPr>
          <p:cNvSpPr/>
          <p:nvPr userDrawn="1">
            <p:custDataLst>
              <p:tags r:id="rId3"/>
            </p:custDataLst>
          </p:nvPr>
        </p:nvSpPr>
        <p:spPr bwMode="ltGray">
          <a:xfrm>
            <a:off x="7830312" y="0"/>
            <a:ext cx="4361688" cy="685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en-US" sz="1350" dirty="0">
              <a:solidFill>
                <a:srgbClr val="F0F0F0"/>
              </a:solidFill>
              <a:latin typeface="Arial" panose="020B0604020202020204" pitchFamily="34" charset="0"/>
            </a:endParaRPr>
          </a:p>
        </p:txBody>
      </p:sp>
      <p:sp>
        <p:nvSpPr>
          <p:cNvPr id="24" name="2. Slide Title">
            <a:extLst>
              <a:ext uri="{FF2B5EF4-FFF2-40B4-BE49-F238E27FC236}">
                <a16:creationId xmlns:a16="http://schemas.microsoft.com/office/drawing/2014/main" id="{33FF5EC3-46BD-46CE-A648-E0D5BD8A7955}"/>
              </a:ext>
            </a:extLst>
          </p:cNvPr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554737" y="341253"/>
            <a:ext cx="6967303" cy="338554"/>
          </a:xfrm>
        </p:spPr>
        <p:txBody>
          <a:bodyPr vert="horz">
            <a:spAutoFit/>
          </a:bodyPr>
          <a:lstStyle>
            <a:lvl1pPr rt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5" name="3. Subtitle">
            <a:extLst>
              <a:ext uri="{FF2B5EF4-FFF2-40B4-BE49-F238E27FC236}">
                <a16:creationId xmlns:a16="http://schemas.microsoft.com/office/drawing/2014/main" id="{DE5AF8B1-ED0D-40CB-9EF1-4F440D40AFF1}"/>
              </a:ext>
            </a:extLst>
          </p:cNvPr>
          <p:cNvSpPr>
            <a:spLocks noGrp="1"/>
          </p:cNvSpPr>
          <p:nvPr>
            <p:ph type="subTitle" idx="1"/>
            <p:custDataLst>
              <p:tags r:id="rId5"/>
            </p:custDataLst>
          </p:nvPr>
        </p:nvSpPr>
        <p:spPr>
          <a:xfrm>
            <a:off x="554737" y="700200"/>
            <a:ext cx="6967303" cy="24622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 rtl="0">
              <a:buNone/>
              <a:defRPr sz="16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8" name="Slide Number">
            <a:extLst>
              <a:ext uri="{FF2B5EF4-FFF2-40B4-BE49-F238E27FC236}">
                <a16:creationId xmlns:a16="http://schemas.microsoft.com/office/drawing/2014/main" id="{0151F0BA-80A8-4F21-BC61-52898A9C097C}"/>
              </a:ext>
            </a:extLst>
          </p:cNvPr>
          <p:cNvSpPr>
            <a:spLocks noChangeArrowheads="1"/>
          </p:cNvSpPr>
          <p:nvPr userDrawn="1">
            <p:custDataLst>
              <p:tags r:id="rId6"/>
            </p:custDataLst>
          </p:nvPr>
        </p:nvSpPr>
        <p:spPr bwMode="ltGray">
          <a:xfrm>
            <a:off x="11301984" y="6501601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458047" rtl="0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b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458047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 b="0" dirty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5. Source" hidden="1">
            <a:extLst>
              <a:ext uri="{FF2B5EF4-FFF2-40B4-BE49-F238E27FC236}">
                <a16:creationId xmlns:a16="http://schemas.microsoft.com/office/drawing/2014/main" id="{875DC29B-6DD3-47B0-9E0E-DA13951E7FC8}"/>
              </a:ext>
            </a:extLst>
          </p:cNvPr>
          <p:cNvSpPr txBox="1"/>
          <p:nvPr userDrawn="1">
            <p:custDataLst>
              <p:tags r:id="rId7"/>
            </p:custDataLst>
          </p:nvPr>
        </p:nvSpPr>
        <p:spPr>
          <a:xfrm>
            <a:off x="554740" y="6501670"/>
            <a:ext cx="6469209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rtl="0"/>
            <a:r>
              <a:rPr lang="en-US" sz="800" dirty="0"/>
              <a:t>Source: …</a:t>
            </a:r>
          </a:p>
        </p:txBody>
      </p:sp>
      <p:sp>
        <p:nvSpPr>
          <p:cNvPr id="15" name="1. On-page tracker">
            <a:extLst>
              <a:ext uri="{FF2B5EF4-FFF2-40B4-BE49-F238E27FC236}">
                <a16:creationId xmlns:a16="http://schemas.microsoft.com/office/drawing/2014/main" id="{7E37A160-4176-412C-BCA5-D6D484A4786E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8"/>
            </p:custDataLst>
          </p:nvPr>
        </p:nvSpPr>
        <p:spPr>
          <a:xfrm>
            <a:off x="554736" y="41598"/>
            <a:ext cx="3687064" cy="1231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 rtl="0">
              <a:defRPr lang="en-US" sz="800" b="0" dirty="0">
                <a:cs typeface="+mn-cs"/>
              </a:defRPr>
            </a:lvl1pPr>
          </a:lstStyle>
          <a:p>
            <a:pPr lvl="0">
              <a:buNone/>
            </a:pPr>
            <a:r>
              <a:rPr lang="en-US" dirty="0"/>
              <a:t>Add tracker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B33CEC4-3DDC-468C-9B12-FE66F60D9CF5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86813" y="417052"/>
            <a:ext cx="1450451" cy="434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47270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/4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9F7114D8-6025-4386-BA96-B034FE6B3CD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309325985"/>
              </p:ext>
            </p:extLst>
          </p:nvPr>
        </p:nvGraphicFramePr>
        <p:xfrm>
          <a:off x="1589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0" imgW="413" imgH="416" progId="TCLayout.ActiveDocument.1">
                  <p:embed/>
                </p:oleObj>
              </mc:Choice>
              <mc:Fallback>
                <p:oleObj name="think-cell Slide" r:id="rId10" imgW="413" imgH="41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9F7114D8-6025-4386-BA96-B034FE6B3CD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589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C8CB8AD3-3DED-4C3C-8856-6127F6F35972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211667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300"/>
              </a:spcAft>
            </a:pPr>
            <a:endParaRPr lang="en-US" sz="2200" b="1" i="0" baseline="0" dirty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3" name="RectangleLight">
            <a:extLst>
              <a:ext uri="{FF2B5EF4-FFF2-40B4-BE49-F238E27FC236}">
                <a16:creationId xmlns:a16="http://schemas.microsoft.com/office/drawing/2014/main" id="{A80E2F68-4ED6-42EF-9858-2FE4B1382825}"/>
              </a:ext>
            </a:extLst>
          </p:cNvPr>
          <p:cNvSpPr/>
          <p:nvPr userDrawn="1">
            <p:custDataLst>
              <p:tags r:id="rId3"/>
            </p:custDataLst>
          </p:nvPr>
        </p:nvSpPr>
        <p:spPr bwMode="ltGray">
          <a:xfrm>
            <a:off x="8781416" y="0"/>
            <a:ext cx="3410584" cy="685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F0F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9" name="2. Slide Title">
            <a:extLst>
              <a:ext uri="{FF2B5EF4-FFF2-40B4-BE49-F238E27FC236}">
                <a16:creationId xmlns:a16="http://schemas.microsoft.com/office/drawing/2014/main" id="{8FFC5EFA-01A0-4033-8D7E-3C2B1F490A33}"/>
              </a:ext>
            </a:extLst>
          </p:cNvPr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554736" y="341253"/>
            <a:ext cx="7918704" cy="338554"/>
          </a:xfrm>
        </p:spPr>
        <p:txBody>
          <a:bodyPr vert="horz">
            <a:spAutoFit/>
          </a:bodyPr>
          <a:lstStyle>
            <a:lvl1pPr rt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3. Subtitle">
            <a:extLst>
              <a:ext uri="{FF2B5EF4-FFF2-40B4-BE49-F238E27FC236}">
                <a16:creationId xmlns:a16="http://schemas.microsoft.com/office/drawing/2014/main" id="{1555BB7F-874D-4148-9E84-841F62C8E9D4}"/>
              </a:ext>
            </a:extLst>
          </p:cNvPr>
          <p:cNvSpPr>
            <a:spLocks noGrp="1"/>
          </p:cNvSpPr>
          <p:nvPr>
            <p:ph type="subTitle" idx="1"/>
            <p:custDataLst>
              <p:tags r:id="rId5"/>
            </p:custDataLst>
          </p:nvPr>
        </p:nvSpPr>
        <p:spPr>
          <a:xfrm>
            <a:off x="554736" y="700200"/>
            <a:ext cx="7918704" cy="24622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 rtl="0">
              <a:buNone/>
              <a:defRPr sz="1600" b="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2" name="5. Source" hidden="1">
            <a:extLst>
              <a:ext uri="{FF2B5EF4-FFF2-40B4-BE49-F238E27FC236}">
                <a16:creationId xmlns:a16="http://schemas.microsoft.com/office/drawing/2014/main" id="{F5E9C22A-A356-4521-A359-338A663DFEA2}"/>
              </a:ext>
            </a:extLst>
          </p:cNvPr>
          <p:cNvSpPr txBox="1"/>
          <p:nvPr userDrawn="1">
            <p:custDataLst>
              <p:tags r:id="rId6"/>
            </p:custDataLst>
          </p:nvPr>
        </p:nvSpPr>
        <p:spPr>
          <a:xfrm>
            <a:off x="554736" y="6501671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buClrTx/>
              <a:buSzTx/>
              <a:buFont typeface="Segoe UI" panose="020B0502040204020203" pitchFamily="34" charset="0"/>
              <a:buChar char="​"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Source: …</a:t>
            </a:r>
          </a:p>
        </p:txBody>
      </p:sp>
      <p:sp>
        <p:nvSpPr>
          <p:cNvPr id="16" name="Slide Number">
            <a:extLst>
              <a:ext uri="{FF2B5EF4-FFF2-40B4-BE49-F238E27FC236}">
                <a16:creationId xmlns:a16="http://schemas.microsoft.com/office/drawing/2014/main" id="{C0F3E7B1-38C8-4558-A8C6-99F73B7D4385}"/>
              </a:ext>
            </a:extLst>
          </p:cNvPr>
          <p:cNvSpPr>
            <a:spLocks noChangeArrowheads="1"/>
          </p:cNvSpPr>
          <p:nvPr userDrawn="1">
            <p:custDataLst>
              <p:tags r:id="rId7"/>
            </p:custDataLst>
          </p:nvPr>
        </p:nvSpPr>
        <p:spPr bwMode="ltGray">
          <a:xfrm>
            <a:off x="11301984" y="6501601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458047" rtl="0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b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458047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 b="0" dirty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1. On-page tracker">
            <a:extLst>
              <a:ext uri="{FF2B5EF4-FFF2-40B4-BE49-F238E27FC236}">
                <a16:creationId xmlns:a16="http://schemas.microsoft.com/office/drawing/2014/main" id="{6B35700B-E29E-4473-83F7-428A9BD527F1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8"/>
            </p:custDataLst>
          </p:nvPr>
        </p:nvSpPr>
        <p:spPr>
          <a:xfrm>
            <a:off x="554736" y="41598"/>
            <a:ext cx="3687064" cy="1231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 rtl="0">
              <a:defRPr lang="en-US" sz="800" b="0" dirty="0">
                <a:cs typeface="+mn-cs"/>
              </a:defRPr>
            </a:lvl1pPr>
          </a:lstStyle>
          <a:p>
            <a:pPr lvl="0">
              <a:buNone/>
            </a:pPr>
            <a:r>
              <a:rPr lang="en-US" dirty="0"/>
              <a:t>Add tracker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138FF70-70F6-4227-93B2-0C374EF9ACE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86813" y="417052"/>
            <a:ext cx="1450451" cy="434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153038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-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3AB36C25-3154-4643-A5D1-40C663C7617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952413718"/>
              </p:ext>
            </p:extLst>
          </p:nvPr>
        </p:nvGraphicFramePr>
        <p:xfrm>
          <a:off x="2118" y="1588"/>
          <a:ext cx="211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8" imgW="572" imgH="588" progId="TCLayout.ActiveDocument.1">
                  <p:embed/>
                </p:oleObj>
              </mc:Choice>
              <mc:Fallback>
                <p:oleObj name="think-cell Slide" r:id="rId8" imgW="572" imgH="588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3AB36C25-3154-4643-A5D1-40C663C7617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118" y="1588"/>
                        <a:ext cx="211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E261CA95-BAC8-4094-B77C-B413C63AA452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211667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300"/>
              </a:spcAft>
            </a:pPr>
            <a:endParaRPr lang="en-US" sz="2200" b="1" i="0" baseline="0" dirty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4" name="2. Slide Title">
            <a:extLst>
              <a:ext uri="{FF2B5EF4-FFF2-40B4-BE49-F238E27FC236}">
                <a16:creationId xmlns:a16="http://schemas.microsoft.com/office/drawing/2014/main" id="{6C3D89FC-A4B9-4683-B64F-B0644150274F}"/>
              </a:ext>
            </a:extLst>
          </p:cNvPr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554736" y="341253"/>
            <a:ext cx="9260440" cy="338554"/>
          </a:xfrm>
        </p:spPr>
        <p:txBody>
          <a:bodyPr vert="horz" wrap="square">
            <a:spAutoFit/>
          </a:bodyPr>
          <a:lstStyle>
            <a:lvl1pPr algn="l" defTabSz="685783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200" b="1" kern="1200" spc="0" baseline="0" dirty="0">
                <a:ln w="6350" cap="flat">
                  <a:noFill/>
                  <a:miter lim="800000"/>
                </a:ln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Slide Number">
            <a:extLst>
              <a:ext uri="{FF2B5EF4-FFF2-40B4-BE49-F238E27FC236}">
                <a16:creationId xmlns:a16="http://schemas.microsoft.com/office/drawing/2014/main" id="{F5AB69F0-0252-4F2C-9F5C-D4F8BF35BCBE}"/>
              </a:ext>
            </a:extLst>
          </p:cNvPr>
          <p:cNvSpPr>
            <a:spLocks noChangeArrowheads="1"/>
          </p:cNvSpPr>
          <p:nvPr userDrawn="1">
            <p:custDataLst>
              <p:tags r:id="rId4"/>
            </p:custDataLst>
          </p:nvPr>
        </p:nvSpPr>
        <p:spPr bwMode="black">
          <a:xfrm>
            <a:off x="11301984" y="6501601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marL="0" algn="r" defTabSz="458047" rtl="0" eaLnBrk="1" fontAlgn="auto" latinLnBrk="0" hangingPunct="1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b="0" kern="120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marL="0" algn="r" defTabSz="458047" rtl="0" eaLnBrk="1" fontAlgn="auto" latinLnBrk="0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 b="0" kern="1200" dirty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5. Source" hidden="1">
            <a:extLst>
              <a:ext uri="{FF2B5EF4-FFF2-40B4-BE49-F238E27FC236}">
                <a16:creationId xmlns:a16="http://schemas.microsoft.com/office/drawing/2014/main" id="{E3C08BE2-DFA5-4DF3-81CF-C757EBD94F23}"/>
              </a:ext>
            </a:extLst>
          </p:cNvPr>
          <p:cNvSpPr txBox="1"/>
          <p:nvPr userDrawn="1">
            <p:custDataLst>
              <p:tags r:id="rId5"/>
            </p:custDataLst>
          </p:nvPr>
        </p:nvSpPr>
        <p:spPr>
          <a:xfrm>
            <a:off x="554737" y="6501670"/>
            <a:ext cx="6469209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rtl="0"/>
            <a:r>
              <a:rPr lang="en-US" sz="800" dirty="0"/>
              <a:t>Source: …</a:t>
            </a:r>
          </a:p>
        </p:txBody>
      </p:sp>
      <p:sp>
        <p:nvSpPr>
          <p:cNvPr id="12" name="1. On-page tracker">
            <a:extLst>
              <a:ext uri="{FF2B5EF4-FFF2-40B4-BE49-F238E27FC236}">
                <a16:creationId xmlns:a16="http://schemas.microsoft.com/office/drawing/2014/main" id="{7765112B-94E4-48E7-B473-F1F8C57D1D83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6"/>
            </p:custDataLst>
          </p:nvPr>
        </p:nvSpPr>
        <p:spPr>
          <a:xfrm>
            <a:off x="554736" y="41598"/>
            <a:ext cx="3687064" cy="1231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 rtl="0">
              <a:defRPr lang="en-US" sz="800" b="0" dirty="0">
                <a:cs typeface="+mn-cs"/>
              </a:defRPr>
            </a:lvl1pPr>
          </a:lstStyle>
          <a:p>
            <a:pPr lvl="0">
              <a:buNone/>
            </a:pPr>
            <a:r>
              <a:rPr lang="en-US" dirty="0"/>
              <a:t>Add tracker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8405CF1-D258-4E67-9A34-3BFB1C627212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86813" y="417052"/>
            <a:ext cx="1450451" cy="434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381531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B45F7C92-D5CD-4EDC-B5FB-B32BFADF4AE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755591647"/>
              </p:ext>
            </p:extLst>
          </p:nvPr>
        </p:nvGraphicFramePr>
        <p:xfrm>
          <a:off x="2118" y="1588"/>
          <a:ext cx="211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592" imgH="591" progId="TCLayout.ActiveDocument.1">
                  <p:embed/>
                </p:oleObj>
              </mc:Choice>
              <mc:Fallback>
                <p:oleObj name="think-cell Slide" r:id="rId6" imgW="592" imgH="591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B45F7C92-D5CD-4EDC-B5FB-B32BFADF4AE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118" y="1588"/>
                        <a:ext cx="211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Slide Number">
            <a:extLst>
              <a:ext uri="{FF2B5EF4-FFF2-40B4-BE49-F238E27FC236}">
                <a16:creationId xmlns:a16="http://schemas.microsoft.com/office/drawing/2014/main" id="{E008B892-7EEF-40A7-8714-CA703035E127}"/>
              </a:ext>
            </a:extLst>
          </p:cNvPr>
          <p:cNvSpPr>
            <a:spLocks noChangeArrowheads="1"/>
          </p:cNvSpPr>
          <p:nvPr userDrawn="1">
            <p:custDataLst>
              <p:tags r:id="rId2"/>
            </p:custDataLst>
          </p:nvPr>
        </p:nvSpPr>
        <p:spPr bwMode="ltGray">
          <a:xfrm>
            <a:off x="11301984" y="6501601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458047" rtl="0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b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458047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 b="0" dirty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5. Source" hidden="1">
            <a:extLst>
              <a:ext uri="{FF2B5EF4-FFF2-40B4-BE49-F238E27FC236}">
                <a16:creationId xmlns:a16="http://schemas.microsoft.com/office/drawing/2014/main" id="{0047C437-9378-4088-A289-F201ABA447D1}"/>
              </a:ext>
            </a:extLst>
          </p:cNvPr>
          <p:cNvSpPr txBox="1"/>
          <p:nvPr userDrawn="1">
            <p:custDataLst>
              <p:tags r:id="rId3"/>
            </p:custDataLst>
          </p:nvPr>
        </p:nvSpPr>
        <p:spPr>
          <a:xfrm>
            <a:off x="554737" y="6501670"/>
            <a:ext cx="6469209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rtl="0"/>
            <a:r>
              <a:rPr lang="en-US" sz="800" dirty="0"/>
              <a:t>Source: …</a:t>
            </a:r>
          </a:p>
        </p:txBody>
      </p:sp>
      <p:sp>
        <p:nvSpPr>
          <p:cNvPr id="8" name="1. On-page tracker">
            <a:extLst>
              <a:ext uri="{FF2B5EF4-FFF2-40B4-BE49-F238E27FC236}">
                <a16:creationId xmlns:a16="http://schemas.microsoft.com/office/drawing/2014/main" id="{33AE1560-579C-459C-A40A-D7865DE59B15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4"/>
            </p:custDataLst>
          </p:nvPr>
        </p:nvSpPr>
        <p:spPr>
          <a:xfrm>
            <a:off x="554736" y="41598"/>
            <a:ext cx="3687064" cy="1231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 rtl="0">
              <a:defRPr lang="en-US" sz="800" b="0" dirty="0">
                <a:cs typeface="+mn-cs"/>
              </a:defRPr>
            </a:lvl1pPr>
          </a:lstStyle>
          <a:p>
            <a:pPr lvl="0">
              <a:buNone/>
            </a:pPr>
            <a:r>
              <a:rPr lang="en-US" dirty="0"/>
              <a:t>Add tracker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3466FD6-8B1B-4475-91E8-628347B1708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86813" y="417052"/>
            <a:ext cx="1450451" cy="434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17865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1C6EC4AA-6C84-4EF6-AF4D-BE24FEED672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374073371"/>
              </p:ext>
            </p:extLst>
          </p:nvPr>
        </p:nvGraphicFramePr>
        <p:xfrm>
          <a:off x="2118" y="1588"/>
          <a:ext cx="211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592" imgH="591" progId="TCLayout.ActiveDocument.1">
                  <p:embed/>
                </p:oleObj>
              </mc:Choice>
              <mc:Fallback>
                <p:oleObj name="think-cell Slide" r:id="rId4" imgW="592" imgH="591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1C6EC4AA-6C84-4EF6-AF4D-BE24FEED672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8" y="1588"/>
                        <a:ext cx="211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5. Source" hidden="1">
            <a:extLst>
              <a:ext uri="{FF2B5EF4-FFF2-40B4-BE49-F238E27FC236}">
                <a16:creationId xmlns:a16="http://schemas.microsoft.com/office/drawing/2014/main" id="{E4946286-E3E6-424F-8C6C-3D00E8A0D3D0}"/>
              </a:ext>
            </a:extLst>
          </p:cNvPr>
          <p:cNvSpPr txBox="1"/>
          <p:nvPr userDrawn="1">
            <p:custDataLst>
              <p:tags r:id="rId2"/>
            </p:custDataLst>
          </p:nvPr>
        </p:nvSpPr>
        <p:spPr>
          <a:xfrm>
            <a:off x="554737" y="6501670"/>
            <a:ext cx="6469209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rtl="0"/>
            <a:r>
              <a:rPr lang="en-US" sz="800" dirty="0"/>
              <a:t>Source: …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1385EB-8C85-49F1-A361-B69B75B24FB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4098" y="2868117"/>
            <a:ext cx="3743805" cy="1121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021111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Layout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5306E269-83F5-4510-A180-109E926BB41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03999866"/>
              </p:ext>
            </p:extLst>
          </p:nvPr>
        </p:nvGraphicFramePr>
        <p:xfrm>
          <a:off x="2119" y="1588"/>
          <a:ext cx="211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8" imgW="572" imgH="588" progId="TCLayout.ActiveDocument.1">
                  <p:embed/>
                </p:oleObj>
              </mc:Choice>
              <mc:Fallback>
                <p:oleObj name="think-cell Slide" r:id="rId8" imgW="572" imgH="588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5306E269-83F5-4510-A180-109E926BB41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119" y="1588"/>
                        <a:ext cx="211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7E9CE24E-6D34-439D-B8A7-14907C730697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211667" cy="158750"/>
          </a:xfrm>
          <a:prstGeom prst="rect">
            <a:avLst/>
          </a:prstGeom>
          <a:solidFill>
            <a:schemeClr val="tx2"/>
          </a:solidFill>
          <a:ln w="9525" cap="rnd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  <a:sym typeface="Ebrima" panose="02000000000000000000" pitchFamily="2" charset="0"/>
            </a:endParaRPr>
          </a:p>
        </p:txBody>
      </p:sp>
      <p:sp>
        <p:nvSpPr>
          <p:cNvPr id="8" name="3. Subtitle">
            <a:extLst>
              <a:ext uri="{FF2B5EF4-FFF2-40B4-BE49-F238E27FC236}">
                <a16:creationId xmlns:a16="http://schemas.microsoft.com/office/drawing/2014/main" id="{EE021D34-D41C-4EE9-A72D-F8D1E4D69428}"/>
              </a:ext>
            </a:extLst>
          </p:cNvPr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489821" y="1084990"/>
            <a:ext cx="11208464" cy="3120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lang="en-US" sz="20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pPr lvl="0">
              <a:buNone/>
            </a:pPr>
            <a:r>
              <a:rPr lang="en-US" dirty="0"/>
              <a:t>Click to edit Master subtitle style</a:t>
            </a:r>
          </a:p>
        </p:txBody>
      </p:sp>
      <p:sp>
        <p:nvSpPr>
          <p:cNvPr id="17" name="2. Slide Title">
            <a:extLst>
              <a:ext uri="{FF2B5EF4-FFF2-40B4-BE49-F238E27FC236}">
                <a16:creationId xmlns:a16="http://schemas.microsoft.com/office/drawing/2014/main" id="{2A02F3DA-248E-4A50-B54D-BAD18BAB3254}"/>
              </a:ext>
            </a:extLst>
          </p:cNvPr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489821" y="631244"/>
            <a:ext cx="11208464" cy="430887"/>
          </a:xfrm>
        </p:spPr>
        <p:txBody>
          <a:bodyPr vert="horz" wrap="square" lIns="0" tIns="0" rIns="0" bIns="0" rtlCol="0" anchor="b" anchorCtr="0">
            <a:noAutofit/>
          </a:bodyPr>
          <a:lstStyle>
            <a:lvl1pPr>
              <a:def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" name="5. Source" hidden="1">
            <a:extLst>
              <a:ext uri="{FF2B5EF4-FFF2-40B4-BE49-F238E27FC236}">
                <a16:creationId xmlns:a16="http://schemas.microsoft.com/office/drawing/2014/main" id="{2D9802C1-17F2-4D5F-804F-01991074A31F}"/>
              </a:ext>
            </a:extLst>
          </p:cNvPr>
          <p:cNvSpPr txBox="1"/>
          <p:nvPr userDrawn="1">
            <p:custDataLst>
              <p:tags r:id="rId5"/>
            </p:custDataLst>
          </p:nvPr>
        </p:nvSpPr>
        <p:spPr>
          <a:xfrm>
            <a:off x="489824" y="6501672"/>
            <a:ext cx="6469209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defPPr>
              <a:defRPr lang="en-US"/>
            </a:defPPr>
            <a:lvl1pPr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egoe UI" panose="020B0502040204020203" pitchFamily="34" charset="0"/>
              <a:buChar char="​"/>
              <a:defRPr sz="80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egoe UI" panose="020B0502040204020203" pitchFamily="34" charset="0"/>
              <a:buChar char="​"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  <a:sym typeface="Calibri" panose="020F0502020204030204" pitchFamily="34" charset="0"/>
              </a:rPr>
              <a:t>Source: …</a:t>
            </a:r>
          </a:p>
        </p:txBody>
      </p:sp>
      <p:sp>
        <p:nvSpPr>
          <p:cNvPr id="11" name="1. On-page tracker">
            <a:extLst>
              <a:ext uri="{FF2B5EF4-FFF2-40B4-BE49-F238E27FC236}">
                <a16:creationId xmlns:a16="http://schemas.microsoft.com/office/drawing/2014/main" id="{DDE7FD00-47B4-4101-9C87-415DAC08A938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6"/>
            </p:custDataLst>
          </p:nvPr>
        </p:nvSpPr>
        <p:spPr>
          <a:xfrm>
            <a:off x="489821" y="41599"/>
            <a:ext cx="3687064" cy="1231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>
              <a:defRPr lang="en-US" sz="800" b="0" dirty="0">
                <a:latin typeface="Calibri" panose="020F0502020204030204" pitchFamily="34" charset="0"/>
                <a:cs typeface="+mn-cs"/>
                <a:sym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Add tracker</a:t>
            </a:r>
          </a:p>
        </p:txBody>
      </p:sp>
    </p:spTree>
    <p:extLst>
      <p:ext uri="{BB962C8B-B14F-4D97-AF65-F5344CB8AC3E}">
        <p14:creationId xmlns:p14="http://schemas.microsoft.com/office/powerpoint/2010/main" val="1123828336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CustomLayout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6" hidden="1">
            <a:extLst>
              <a:ext uri="{FF2B5EF4-FFF2-40B4-BE49-F238E27FC236}">
                <a16:creationId xmlns:a16="http://schemas.microsoft.com/office/drawing/2014/main" id="{D8EFF8A2-0FB9-4B25-8B8D-49235327498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8382781"/>
              </p:ext>
            </p:extLst>
          </p:nvPr>
        </p:nvGraphicFramePr>
        <p:xfrm>
          <a:off x="1589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9" imgW="413" imgH="416" progId="TCLayout.ActiveDocument.1">
                  <p:embed/>
                </p:oleObj>
              </mc:Choice>
              <mc:Fallback>
                <p:oleObj name="think-cell Slide" r:id="rId9" imgW="413" imgH="416" progId="TCLayout.ActiveDocument.1">
                  <p:embed/>
                  <p:pic>
                    <p:nvPicPr>
                      <p:cNvPr id="3" name="Object 6" hidden="1">
                        <a:extLst>
                          <a:ext uri="{FF2B5EF4-FFF2-40B4-BE49-F238E27FC236}">
                            <a16:creationId xmlns:a16="http://schemas.microsoft.com/office/drawing/2014/main" id="{D8EFF8A2-0FB9-4B25-8B8D-49235327498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589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1" hidden="1">
            <a:extLst>
              <a:ext uri="{FF2B5EF4-FFF2-40B4-BE49-F238E27FC236}">
                <a16:creationId xmlns:a16="http://schemas.microsoft.com/office/drawing/2014/main" id="{FCC3A0E6-E630-4C26-B008-93BA0B5B1109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1" y="0"/>
            <a:ext cx="158751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225"/>
              </a:spcBef>
              <a:spcAft>
                <a:spcPts val="225"/>
              </a:spcAft>
            </a:pPr>
            <a:endParaRPr lang="en-US" sz="1875" b="1" i="0" baseline="0" dirty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5" name="2. Slide Title">
            <a:extLst>
              <a:ext uri="{FF2B5EF4-FFF2-40B4-BE49-F238E27FC236}">
                <a16:creationId xmlns:a16="http://schemas.microsoft.com/office/drawing/2014/main" id="{699FD2C4-82B5-475E-9235-DB128978B618}"/>
              </a:ext>
            </a:extLst>
          </p:cNvPr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554736" y="172212"/>
            <a:ext cx="11082528" cy="369332"/>
          </a:xfrm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3. Subtitle">
            <a:extLst>
              <a:ext uri="{FF2B5EF4-FFF2-40B4-BE49-F238E27FC236}">
                <a16:creationId xmlns:a16="http://schemas.microsoft.com/office/drawing/2014/main" id="{D4D36123-678D-4B6C-A648-186F85BE34AE}"/>
              </a:ext>
            </a:extLst>
          </p:cNvPr>
          <p:cNvSpPr>
            <a:spLocks noGrp="1"/>
          </p:cNvSpPr>
          <p:nvPr>
            <p:ph type="subTitle" idx="1"/>
            <p:custDataLst>
              <p:tags r:id="rId4"/>
            </p:custDataLst>
          </p:nvPr>
        </p:nvSpPr>
        <p:spPr>
          <a:xfrm>
            <a:off x="554736" y="572144"/>
            <a:ext cx="11082528" cy="276999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>
              <a:defRPr lang="en-US" sz="1350" b="0" dirty="0"/>
            </a:lvl1pPr>
          </a:lstStyle>
          <a:p>
            <a:pPr lvl="0">
              <a:buNone/>
            </a:pPr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9" name="Slide Number">
            <a:extLst>
              <a:ext uri="{FF2B5EF4-FFF2-40B4-BE49-F238E27FC236}">
                <a16:creationId xmlns:a16="http://schemas.microsoft.com/office/drawing/2014/main" id="{66686DBA-90DA-4033-B950-94CBD0D7A425}"/>
              </a:ext>
            </a:extLst>
          </p:cNvPr>
          <p:cNvSpPr>
            <a:spLocks noChangeArrowheads="1"/>
          </p:cNvSpPr>
          <p:nvPr userDrawn="1">
            <p:custDataLst>
              <p:tags r:id="rId5"/>
            </p:custDataLst>
          </p:nvPr>
        </p:nvSpPr>
        <p:spPr bwMode="black">
          <a:xfrm>
            <a:off x="11587340" y="6522779"/>
            <a:ext cx="325501" cy="103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ctr" defTabSz="458058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675" b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ctr" defTabSz="458058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675" b="0" dirty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5. Source" hidden="1">
            <a:extLst>
              <a:ext uri="{FF2B5EF4-FFF2-40B4-BE49-F238E27FC236}">
                <a16:creationId xmlns:a16="http://schemas.microsoft.com/office/drawing/2014/main" id="{9238B1D6-2095-4826-AA45-9A4E6F7D1A16}"/>
              </a:ext>
            </a:extLst>
          </p:cNvPr>
          <p:cNvSpPr txBox="1"/>
          <p:nvPr userDrawn="1">
            <p:custDataLst>
              <p:tags r:id="rId6"/>
            </p:custDataLst>
          </p:nvPr>
        </p:nvSpPr>
        <p:spPr>
          <a:xfrm>
            <a:off x="554736" y="6529534"/>
            <a:ext cx="7277861" cy="9233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b" anchorCtr="0">
            <a:spAutoFit/>
          </a:bodyPr>
          <a:lstStyle>
            <a:defPPr>
              <a:defRPr lang="en-US"/>
            </a:defPPr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80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lvl="0"/>
            <a:r>
              <a:rPr lang="en-US" sz="600" dirty="0"/>
              <a:t>Source: …</a:t>
            </a:r>
          </a:p>
        </p:txBody>
      </p:sp>
      <p:sp>
        <p:nvSpPr>
          <p:cNvPr id="11" name="1. On-page tracker">
            <a:extLst>
              <a:ext uri="{FF2B5EF4-FFF2-40B4-BE49-F238E27FC236}">
                <a16:creationId xmlns:a16="http://schemas.microsoft.com/office/drawing/2014/main" id="{C30AC055-11D5-4540-94E4-C3B7BE6EFD7D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7"/>
            </p:custDataLst>
          </p:nvPr>
        </p:nvSpPr>
        <p:spPr>
          <a:xfrm>
            <a:off x="554736" y="41599"/>
            <a:ext cx="3843339" cy="92333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>
              <a:defRPr lang="en-US" sz="600" b="0" dirty="0">
                <a:cs typeface="+mn-cs"/>
              </a:defRPr>
            </a:lvl1pPr>
          </a:lstStyle>
          <a:p>
            <a:pPr lvl="0">
              <a:buNone/>
            </a:pPr>
            <a:r>
              <a:rPr lang="en-US" dirty="0"/>
              <a:t>Add tracker</a:t>
            </a:r>
          </a:p>
        </p:txBody>
      </p:sp>
    </p:spTree>
    <p:extLst>
      <p:ext uri="{BB962C8B-B14F-4D97-AF65-F5344CB8AC3E}">
        <p14:creationId xmlns:p14="http://schemas.microsoft.com/office/powerpoint/2010/main" val="2205130507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ustomLayout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9F7114D8-6025-4386-BA96-B034FE6B3CD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480848760"/>
              </p:ext>
            </p:extLst>
          </p:nvPr>
        </p:nvGraphicFramePr>
        <p:xfrm>
          <a:off x="1589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0" imgW="413" imgH="416" progId="TCLayout.ActiveDocument.1">
                  <p:embed/>
                </p:oleObj>
              </mc:Choice>
              <mc:Fallback>
                <p:oleObj name="think-cell Slide" r:id="rId10" imgW="413" imgH="41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9F7114D8-6025-4386-BA96-B034FE6B3CD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589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50854476-2923-4515-A585-4477FF861180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1" y="0"/>
            <a:ext cx="158751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225"/>
              </a:spcBef>
              <a:spcAft>
                <a:spcPts val="225"/>
              </a:spcAft>
            </a:pPr>
            <a:endParaRPr lang="en-US" sz="1875" b="1" i="0" baseline="0" dirty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3" name="RectangleLight">
            <a:extLst>
              <a:ext uri="{FF2B5EF4-FFF2-40B4-BE49-F238E27FC236}">
                <a16:creationId xmlns:a16="http://schemas.microsoft.com/office/drawing/2014/main" id="{A80E2F68-4ED6-42EF-9858-2FE4B1382825}"/>
              </a:ext>
            </a:extLst>
          </p:cNvPr>
          <p:cNvSpPr/>
          <p:nvPr userDrawn="1">
            <p:custDataLst>
              <p:tags r:id="rId3"/>
            </p:custDataLst>
          </p:nvPr>
        </p:nvSpPr>
        <p:spPr bwMode="ltGray">
          <a:xfrm>
            <a:off x="8781416" y="0"/>
            <a:ext cx="3410584" cy="6858000"/>
          </a:xfrm>
          <a:prstGeom prst="rect">
            <a:avLst/>
          </a:prstGeom>
          <a:solidFill>
            <a:schemeClr val="accent6"/>
          </a:solidFill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sz="1350" noProof="0" dirty="0">
              <a:solidFill>
                <a:srgbClr val="F0F0F0"/>
              </a:solidFill>
              <a:latin typeface="Arial" panose="020B0604020202020204" pitchFamily="34" charset="0"/>
            </a:endParaRPr>
          </a:p>
        </p:txBody>
      </p:sp>
      <p:sp>
        <p:nvSpPr>
          <p:cNvPr id="19" name="2. Slide Title">
            <a:extLst>
              <a:ext uri="{FF2B5EF4-FFF2-40B4-BE49-F238E27FC236}">
                <a16:creationId xmlns:a16="http://schemas.microsoft.com/office/drawing/2014/main" id="{8FFC5EFA-01A0-4033-8D7E-3C2B1F490A33}"/>
              </a:ext>
            </a:extLst>
          </p:cNvPr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554736" y="172212"/>
            <a:ext cx="7918704" cy="338554"/>
          </a:xfrm>
        </p:spPr>
        <p:txBody>
          <a:bodyPr>
            <a:sp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3. Subtitle">
            <a:extLst>
              <a:ext uri="{FF2B5EF4-FFF2-40B4-BE49-F238E27FC236}">
                <a16:creationId xmlns:a16="http://schemas.microsoft.com/office/drawing/2014/main" id="{1555BB7F-874D-4148-9E84-841F62C8E9D4}"/>
              </a:ext>
            </a:extLst>
          </p:cNvPr>
          <p:cNvSpPr>
            <a:spLocks noGrp="1"/>
          </p:cNvSpPr>
          <p:nvPr>
            <p:ph type="subTitle" idx="1"/>
            <p:custDataLst>
              <p:tags r:id="rId5"/>
            </p:custDataLst>
          </p:nvPr>
        </p:nvSpPr>
        <p:spPr>
          <a:xfrm>
            <a:off x="554736" y="572144"/>
            <a:ext cx="7918704" cy="20774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1350" b="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2" name="5. Source" hidden="1">
            <a:extLst>
              <a:ext uri="{FF2B5EF4-FFF2-40B4-BE49-F238E27FC236}">
                <a16:creationId xmlns:a16="http://schemas.microsoft.com/office/drawing/2014/main" id="{F5E9C22A-A356-4521-A359-338A663DFEA2}"/>
              </a:ext>
            </a:extLst>
          </p:cNvPr>
          <p:cNvSpPr txBox="1"/>
          <p:nvPr userDrawn="1">
            <p:custDataLst>
              <p:tags r:id="rId6"/>
            </p:custDataLst>
          </p:nvPr>
        </p:nvSpPr>
        <p:spPr>
          <a:xfrm>
            <a:off x="554736" y="6498756"/>
            <a:ext cx="7277861" cy="92333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buClrTx/>
              <a:buSzTx/>
              <a:buFont typeface="Segoe UI" panose="020B0502040204020203" pitchFamily="34" charset="0"/>
              <a:buChar char="​"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Source: …</a:t>
            </a:r>
          </a:p>
        </p:txBody>
      </p:sp>
      <p:sp>
        <p:nvSpPr>
          <p:cNvPr id="10" name="1. On-page tracker">
            <a:extLst>
              <a:ext uri="{FF2B5EF4-FFF2-40B4-BE49-F238E27FC236}">
                <a16:creationId xmlns:a16="http://schemas.microsoft.com/office/drawing/2014/main" id="{DEC2F904-C5C8-4B39-9C46-6CA56144D86A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7"/>
            </p:custDataLst>
          </p:nvPr>
        </p:nvSpPr>
        <p:spPr>
          <a:xfrm>
            <a:off x="554736" y="41599"/>
            <a:ext cx="3843339" cy="92333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>
              <a:defRPr lang="en-US" sz="600" b="0" dirty="0">
                <a:cs typeface="+mn-cs"/>
              </a:defRPr>
            </a:lvl1pPr>
          </a:lstStyle>
          <a:p>
            <a:pPr lvl="0">
              <a:buNone/>
            </a:pPr>
            <a:r>
              <a:rPr lang="en-US" dirty="0"/>
              <a:t>Add tracker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7F1AC84-6DFB-4987-8CB6-D62E3F5563A0}"/>
              </a:ext>
            </a:extLst>
          </p:cNvPr>
          <p:cNvSpPr/>
          <p:nvPr userDrawn="1"/>
        </p:nvSpPr>
        <p:spPr>
          <a:xfrm>
            <a:off x="11541436" y="6348749"/>
            <a:ext cx="417307" cy="417306"/>
          </a:xfrm>
          <a:prstGeom prst="ellipse">
            <a:avLst/>
          </a:prstGeom>
          <a:solidFill>
            <a:srgbClr val="F4F4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350" b="0" i="0" dirty="0">
              <a:latin typeface="Georgia" panose="02040502050405020303" pitchFamily="18" charset="0"/>
              <a:sym typeface="Georgia" panose="02040502050405020303" pitchFamily="18" charset="0"/>
            </a:endParaRPr>
          </a:p>
        </p:txBody>
      </p:sp>
      <p:sp>
        <p:nvSpPr>
          <p:cNvPr id="18" name="Slide Number">
            <a:extLst>
              <a:ext uri="{FF2B5EF4-FFF2-40B4-BE49-F238E27FC236}">
                <a16:creationId xmlns:a16="http://schemas.microsoft.com/office/drawing/2014/main" id="{D0E8D6D4-65CF-4E97-809E-C2399703986A}"/>
              </a:ext>
            </a:extLst>
          </p:cNvPr>
          <p:cNvSpPr>
            <a:spLocks noChangeArrowheads="1"/>
          </p:cNvSpPr>
          <p:nvPr userDrawn="1">
            <p:custDataLst>
              <p:tags r:id="rId8"/>
            </p:custDataLst>
          </p:nvPr>
        </p:nvSpPr>
        <p:spPr bwMode="black">
          <a:xfrm>
            <a:off x="11587340" y="6522779"/>
            <a:ext cx="325501" cy="103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lvl="0" algn="ctr" defTabSz="458058" fontAlgn="auto">
              <a:spcBef>
                <a:spcPts val="0"/>
              </a:spcBef>
              <a:spcAft>
                <a:spcPts val="0"/>
              </a:spcAft>
            </a:pPr>
            <a:fld id="{4ABDCABE-3F10-B64C-92F1-862014417034}" type="slidenum">
              <a:rPr lang="en-US" sz="675" b="0" noProof="0" smtClean="0">
                <a:cs typeface="Arial" panose="020B0604020202020204" pitchFamily="34" charset="0"/>
              </a:rPr>
              <a:pPr lvl="0" algn="ctr" defTabSz="458058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675" b="0" noProof="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8980257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33B562A0-3D6C-45D0-9E85-8A28A804D0F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85587758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7" imgW="592" imgH="591" progId="TCLayout.ActiveDocument.1">
                  <p:embed/>
                </p:oleObj>
              </mc:Choice>
              <mc:Fallback>
                <p:oleObj name="think-cell Slide" r:id="rId7" imgW="592" imgH="591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33B562A0-3D6C-45D0-9E85-8A28A804D0F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CC42428D-965F-410A-AAB0-2F4E028AF079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n-US" sz="4400" b="1" i="0" baseline="0" dirty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CE9BC4D-FFB4-400E-8188-E55DEF56D764}"/>
              </a:ext>
            </a:extLst>
          </p:cNvPr>
          <p:cNvSpPr/>
          <p:nvPr userDrawn="1"/>
        </p:nvSpPr>
        <p:spPr bwMode="ltGray">
          <a:xfrm>
            <a:off x="-1" y="0"/>
            <a:ext cx="12192001" cy="685848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Documenttype">
            <a:extLst>
              <a:ext uri="{FF2B5EF4-FFF2-40B4-BE49-F238E27FC236}">
                <a16:creationId xmlns:a16="http://schemas.microsoft.com/office/drawing/2014/main" id="{0CADA7EB-5C2E-4AD4-A32E-534A28817C8A}"/>
              </a:ext>
            </a:extLst>
          </p:cNvPr>
          <p:cNvSpPr>
            <a:spLocks noGrp="1"/>
          </p:cNvSpPr>
          <p:nvPr userDrawn="1">
            <p:ph type="body" sz="quarter" idx="13" hasCustomPrompt="1"/>
            <p:custDataLst>
              <p:tags r:id="rId3"/>
            </p:custDataLst>
          </p:nvPr>
        </p:nvSpPr>
        <p:spPr bwMode="auto">
          <a:xfrm>
            <a:off x="1232602" y="6233090"/>
            <a:ext cx="9726795" cy="215444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spAutoFit/>
          </a:bodyPr>
          <a:lstStyle>
            <a:lvl1pPr algn="ctr">
              <a:defRPr lang="en-US" sz="1400" dirty="0">
                <a:solidFill>
                  <a:srgbClr val="E6D2C8"/>
                </a:solidFill>
              </a:defRPr>
            </a:lvl1pPr>
          </a:lstStyle>
          <a:p>
            <a:pPr lvl="0">
              <a:buNone/>
            </a:pPr>
            <a:r>
              <a:rPr lang="en-US"/>
              <a:t>Edit date or title/role</a:t>
            </a:r>
          </a:p>
        </p:txBody>
      </p:sp>
      <p:sp>
        <p:nvSpPr>
          <p:cNvPr id="18" name="Subtitle">
            <a:extLst>
              <a:ext uri="{FF2B5EF4-FFF2-40B4-BE49-F238E27FC236}">
                <a16:creationId xmlns:a16="http://schemas.microsoft.com/office/drawing/2014/main" id="{C85A1636-E33D-4640-A4BA-89E2008C1ED4}"/>
              </a:ext>
            </a:extLst>
          </p:cNvPr>
          <p:cNvSpPr>
            <a:spLocks noGrp="1"/>
          </p:cNvSpPr>
          <p:nvPr userDrawn="1">
            <p:ph type="subTitle" idx="1"/>
            <p:custDataLst>
              <p:tags r:id="rId4"/>
            </p:custDataLst>
          </p:nvPr>
        </p:nvSpPr>
        <p:spPr bwMode="auto">
          <a:xfrm>
            <a:off x="1232602" y="5723246"/>
            <a:ext cx="9726795" cy="30777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spAutoFit/>
          </a:bodyPr>
          <a:lstStyle>
            <a:lvl1pPr algn="ctr">
              <a:defRPr lang="en-US" sz="2000" dirty="0">
                <a:solidFill>
                  <a:srgbClr val="E6D2C8"/>
                </a:solidFill>
              </a:defRPr>
            </a:lvl1pPr>
          </a:lstStyle>
          <a:p>
            <a:pPr lvl="0">
              <a:buNone/>
            </a:pPr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20" name="Title">
            <a:extLst>
              <a:ext uri="{FF2B5EF4-FFF2-40B4-BE49-F238E27FC236}">
                <a16:creationId xmlns:a16="http://schemas.microsoft.com/office/drawing/2014/main" id="{AA4E4E19-7239-46DA-AE24-CE9556C9BE7D}"/>
              </a:ext>
            </a:extLst>
          </p:cNvPr>
          <p:cNvSpPr>
            <a:spLocks noGrp="1"/>
          </p:cNvSpPr>
          <p:nvPr userDrawn="1">
            <p:ph type="title"/>
            <p:custDataLst>
              <p:tags r:id="rId5"/>
            </p:custDataLst>
          </p:nvPr>
        </p:nvSpPr>
        <p:spPr bwMode="auto">
          <a:xfrm>
            <a:off x="1232602" y="4505517"/>
            <a:ext cx="9726795" cy="67710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ctr" anchorCtr="0">
            <a:spAutoFit/>
          </a:bodyPr>
          <a:lstStyle>
            <a:lvl1pPr algn="ctr">
              <a:defRPr lang="en-US" sz="4400" dirty="0">
                <a:solidFill>
                  <a:srgbClr val="E6D2C8"/>
                </a:solidFill>
              </a:defRPr>
            </a:lvl1pPr>
          </a:lstStyle>
          <a:p>
            <a:pPr lvl="0"/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9579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4E43CC-A238-47A3-B91D-337B8322D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Immunization, Vaccines and Biologicals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FE5D80-3F53-4103-9967-095D04856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AFC-DF42-41A5-B57C-06A83BBA6616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D9919F6-A4D0-4CA9-A4CD-9144578569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639" y="537198"/>
            <a:ext cx="5081283" cy="403133"/>
          </a:xfrm>
        </p:spPr>
        <p:txBody>
          <a:bodyPr lIns="0" tIns="0" rIns="0" bIns="0" anchor="t" anchorCtr="0"/>
          <a:lstStyle>
            <a:lvl1pPr>
              <a:defRPr/>
            </a:lvl1pPr>
          </a:lstStyle>
          <a:p>
            <a:r>
              <a:rPr lang="en-US" dirty="0"/>
              <a:t>Table of contents</a:t>
            </a:r>
            <a:endParaRPr lang="en-GB" dirty="0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5A88B0FE-1A13-4CD8-8675-B560C08B33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7637" y="2342856"/>
            <a:ext cx="7200250" cy="3274256"/>
          </a:xfrm>
        </p:spPr>
        <p:txBody>
          <a:bodyPr wrap="square" numCol="2" spcCol="756000">
            <a:noAutofit/>
          </a:bodyPr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sz="1334" b="0" i="0">
                <a:solidFill>
                  <a:schemeClr val="accent1"/>
                </a:solidFill>
                <a:latin typeface="Poppins Medium" pitchFamily="2" charset="77"/>
                <a:cs typeface="Poppins Medium" pitchFamily="2" charset="77"/>
              </a:defRPr>
            </a:lvl1pPr>
            <a:lvl2pPr marL="0" indent="0">
              <a:spcAft>
                <a:spcPts val="1455"/>
              </a:spcAft>
              <a:buFont typeface="Arial" panose="020B0604020202020204" pitchFamily="34" charset="0"/>
              <a:buNone/>
              <a:defRPr sz="1334" b="0" i="0">
                <a:latin typeface="Poppins Medium" pitchFamily="2" charset="77"/>
                <a:cs typeface="Poppins Medium" pitchFamily="2" charset="77"/>
              </a:defRPr>
            </a:lvl2pPr>
            <a:lvl5pPr>
              <a:defRPr/>
            </a:lvl5pPr>
          </a:lstStyle>
          <a:p>
            <a:r>
              <a:rPr lang="en-GB" dirty="0"/>
              <a:t>Section #</a:t>
            </a:r>
          </a:p>
          <a:p>
            <a:pPr lvl="1"/>
            <a:r>
              <a:rPr lang="en-GB" b="1" dirty="0"/>
              <a:t>Section # Title Goes Here</a:t>
            </a:r>
            <a:r>
              <a:rPr lang="en-GB" dirty="0"/>
              <a:t>		##</a:t>
            </a:r>
          </a:p>
          <a:p>
            <a:r>
              <a:rPr lang="en-GB" dirty="0"/>
              <a:t>Section #</a:t>
            </a:r>
          </a:p>
          <a:p>
            <a:pPr lvl="1"/>
            <a:r>
              <a:rPr lang="en-GB" b="1" dirty="0"/>
              <a:t>Section # Title Goes Here</a:t>
            </a:r>
            <a:r>
              <a:rPr lang="en-GB" dirty="0"/>
              <a:t>		##</a:t>
            </a:r>
          </a:p>
          <a:p>
            <a:r>
              <a:rPr lang="en-GB" dirty="0"/>
              <a:t>Section #</a:t>
            </a:r>
          </a:p>
          <a:p>
            <a:pPr lvl="1"/>
            <a:r>
              <a:rPr lang="en-GB" b="1" dirty="0"/>
              <a:t>Section # Title Goes Here</a:t>
            </a:r>
            <a:r>
              <a:rPr lang="en-GB" dirty="0"/>
              <a:t>		##</a:t>
            </a:r>
          </a:p>
          <a:p>
            <a:r>
              <a:rPr lang="en-GB" dirty="0"/>
              <a:t>Section #</a:t>
            </a:r>
          </a:p>
          <a:p>
            <a:pPr lvl="1"/>
            <a:r>
              <a:rPr lang="en-GB" b="1" dirty="0"/>
              <a:t>Section # Title Goes Here</a:t>
            </a:r>
            <a:r>
              <a:rPr lang="en-GB" dirty="0"/>
              <a:t>		##</a:t>
            </a:r>
          </a:p>
          <a:p>
            <a:r>
              <a:rPr lang="en-GB" dirty="0"/>
              <a:t>Section #</a:t>
            </a:r>
          </a:p>
          <a:p>
            <a:pPr lvl="1"/>
            <a:r>
              <a:rPr lang="en-GB" b="1" dirty="0"/>
              <a:t>Section # Title Goes Here</a:t>
            </a:r>
            <a:r>
              <a:rPr lang="en-GB" dirty="0"/>
              <a:t>		##</a:t>
            </a:r>
          </a:p>
          <a:p>
            <a:r>
              <a:rPr lang="en-GB" dirty="0"/>
              <a:t>Section #</a:t>
            </a:r>
          </a:p>
          <a:p>
            <a:pPr lvl="1"/>
            <a:r>
              <a:rPr lang="en-GB" b="1" dirty="0"/>
              <a:t>Section # Title Goes Here</a:t>
            </a:r>
            <a:r>
              <a:rPr lang="en-GB" dirty="0"/>
              <a:t>		##</a:t>
            </a:r>
          </a:p>
          <a:p>
            <a:r>
              <a:rPr lang="en-GB" dirty="0"/>
              <a:t>Section #</a:t>
            </a:r>
          </a:p>
          <a:p>
            <a:pPr lvl="1"/>
            <a:r>
              <a:rPr lang="en-GB" b="1" dirty="0"/>
              <a:t>Section # Title Goes Here</a:t>
            </a:r>
            <a:r>
              <a:rPr lang="en-GB" dirty="0"/>
              <a:t>		##</a:t>
            </a:r>
          </a:p>
          <a:p>
            <a:r>
              <a:rPr lang="en-GB" dirty="0"/>
              <a:t>Section #</a:t>
            </a:r>
          </a:p>
          <a:p>
            <a:pPr lvl="1"/>
            <a:r>
              <a:rPr lang="en-GB" b="1" dirty="0"/>
              <a:t>Section # Title Goes Here</a:t>
            </a:r>
            <a:r>
              <a:rPr lang="en-GB" dirty="0"/>
              <a:t>		##</a:t>
            </a:r>
          </a:p>
        </p:txBody>
      </p: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162A1D43-DF49-4142-959F-DECBBC37F3D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235184" y="2299040"/>
            <a:ext cx="3379179" cy="3318065"/>
          </a:xfrm>
          <a:prstGeom prst="roundRect">
            <a:avLst>
              <a:gd name="adj" fmla="val 0"/>
            </a:avLst>
          </a:prstGeom>
          <a:solidFill>
            <a:schemeClr val="bg2"/>
          </a:solidFill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9" name="object 14">
            <a:extLst>
              <a:ext uri="{FF2B5EF4-FFF2-40B4-BE49-F238E27FC236}">
                <a16:creationId xmlns:a16="http://schemas.microsoft.com/office/drawing/2014/main" id="{FFCCEE77-DD40-4843-B514-E7A8B70251C9}"/>
              </a:ext>
            </a:extLst>
          </p:cNvPr>
          <p:cNvSpPr/>
          <p:nvPr userDrawn="1"/>
        </p:nvSpPr>
        <p:spPr>
          <a:xfrm>
            <a:off x="577850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</p:spTree>
    <p:extLst>
      <p:ext uri="{BB962C8B-B14F-4D97-AF65-F5344CB8AC3E}">
        <p14:creationId xmlns:p14="http://schemas.microsoft.com/office/powerpoint/2010/main" val="2669122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8554">
          <p15:clr>
            <a:srgbClr val="FBAE40"/>
          </p15:clr>
        </p15:guide>
        <p15:guide id="2" pos="8079">
          <p15:clr>
            <a:srgbClr val="FBAE40"/>
          </p15:clr>
        </p15:guide>
      </p15:sldGuideLst>
    </p:ext>
  </p:extLs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6" hidden="1">
            <a:extLst>
              <a:ext uri="{FF2B5EF4-FFF2-40B4-BE49-F238E27FC236}">
                <a16:creationId xmlns:a16="http://schemas.microsoft.com/office/drawing/2014/main" id="{D8EFF8A2-0FB9-4B25-8B8D-49235327498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52874730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9" imgW="413" imgH="416" progId="TCLayout.ActiveDocument.1">
                  <p:embed/>
                </p:oleObj>
              </mc:Choice>
              <mc:Fallback>
                <p:oleObj name="think-cell Slide" r:id="rId9" imgW="413" imgH="416" progId="TCLayout.ActiveDocument.1">
                  <p:embed/>
                  <p:pic>
                    <p:nvPicPr>
                      <p:cNvPr id="3" name="Object 6" hidden="1">
                        <a:extLst>
                          <a:ext uri="{FF2B5EF4-FFF2-40B4-BE49-F238E27FC236}">
                            <a16:creationId xmlns:a16="http://schemas.microsoft.com/office/drawing/2014/main" id="{D8EFF8A2-0FB9-4B25-8B8D-49235327498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1" hidden="1">
            <a:extLst>
              <a:ext uri="{FF2B5EF4-FFF2-40B4-BE49-F238E27FC236}">
                <a16:creationId xmlns:a16="http://schemas.microsoft.com/office/drawing/2014/main" id="{FCC3A0E6-E630-4C26-B008-93BA0B5B1109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n-US" sz="2500" b="1" i="0" baseline="0" dirty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5" name="2. Slide Title">
            <a:extLst>
              <a:ext uri="{FF2B5EF4-FFF2-40B4-BE49-F238E27FC236}">
                <a16:creationId xmlns:a16="http://schemas.microsoft.com/office/drawing/2014/main" id="{699FD2C4-82B5-475E-9235-DB128978B618}"/>
              </a:ext>
            </a:extLst>
          </p:cNvPr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554736" y="197613"/>
            <a:ext cx="11082528" cy="384721"/>
          </a:xfrm>
        </p:spPr>
        <p:txBody>
          <a:bodyPr vert="horz" wrap="square" lIns="0" tIns="0" rIns="0" bIns="0" rtlCol="0" anchor="t" anchorCtr="0">
            <a:spAutoFit/>
          </a:bodyPr>
          <a:lstStyle>
            <a:lvl1pPr>
              <a:defRPr lang="en-US" dirty="0"/>
            </a:lvl1pPr>
          </a:lstStyle>
          <a:p>
            <a:pPr lvl="0"/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4" name="3. Subtitle">
            <a:extLst>
              <a:ext uri="{FF2B5EF4-FFF2-40B4-BE49-F238E27FC236}">
                <a16:creationId xmlns:a16="http://schemas.microsoft.com/office/drawing/2014/main" id="{D4D36123-678D-4B6C-A648-186F85BE34AE}"/>
              </a:ext>
            </a:extLst>
          </p:cNvPr>
          <p:cNvSpPr>
            <a:spLocks noGrp="1"/>
          </p:cNvSpPr>
          <p:nvPr>
            <p:ph type="subTitle" idx="1"/>
            <p:custDataLst>
              <p:tags r:id="rId4"/>
            </p:custDataLst>
          </p:nvPr>
        </p:nvSpPr>
        <p:spPr>
          <a:xfrm>
            <a:off x="554736" y="663224"/>
            <a:ext cx="11082528" cy="246221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>
              <a:defRPr lang="en-US" b="0" baseline="0" dirty="0"/>
            </a:lvl1pPr>
          </a:lstStyle>
          <a:p>
            <a:pPr lvl="0">
              <a:buNone/>
            </a:pPr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9" name="Slide Number">
            <a:extLst>
              <a:ext uri="{FF2B5EF4-FFF2-40B4-BE49-F238E27FC236}">
                <a16:creationId xmlns:a16="http://schemas.microsoft.com/office/drawing/2014/main" id="{66686DBA-90DA-4033-B950-94CBD0D7A425}"/>
              </a:ext>
            </a:extLst>
          </p:cNvPr>
          <p:cNvSpPr>
            <a:spLocks noChangeArrowheads="1"/>
          </p:cNvSpPr>
          <p:nvPr userDrawn="1">
            <p:custDataLst>
              <p:tags r:id="rId5"/>
            </p:custDataLst>
          </p:nvPr>
        </p:nvSpPr>
        <p:spPr bwMode="black">
          <a:xfrm>
            <a:off x="11312525" y="6584817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ctr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b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 b="0" dirty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5. Source" hidden="1">
            <a:extLst>
              <a:ext uri="{FF2B5EF4-FFF2-40B4-BE49-F238E27FC236}">
                <a16:creationId xmlns:a16="http://schemas.microsoft.com/office/drawing/2014/main" id="{9238B1D6-2095-4826-AA45-9A4E6F7D1A16}"/>
              </a:ext>
            </a:extLst>
          </p:cNvPr>
          <p:cNvSpPr txBox="1"/>
          <p:nvPr userDrawn="1">
            <p:custDataLst>
              <p:tags r:id="rId6"/>
            </p:custDataLst>
          </p:nvPr>
        </p:nvSpPr>
        <p:spPr>
          <a:xfrm>
            <a:off x="553971" y="6592511"/>
            <a:ext cx="9144000" cy="1231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ctr" anchorCtr="0">
            <a:spAutoFit/>
          </a:bodyPr>
          <a:lstStyle>
            <a:defPPr>
              <a:defRPr lang="en-US"/>
            </a:defPPr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80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lvl="0"/>
            <a:r>
              <a:rPr lang="en-US" dirty="0"/>
              <a:t>Source: …</a:t>
            </a:r>
          </a:p>
        </p:txBody>
      </p:sp>
      <p:sp>
        <p:nvSpPr>
          <p:cNvPr id="11" name="1. On-page tracker">
            <a:extLst>
              <a:ext uri="{FF2B5EF4-FFF2-40B4-BE49-F238E27FC236}">
                <a16:creationId xmlns:a16="http://schemas.microsoft.com/office/drawing/2014/main" id="{C30AC055-11D5-4540-94E4-C3B7BE6EFD7D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7"/>
            </p:custDataLst>
          </p:nvPr>
        </p:nvSpPr>
        <p:spPr>
          <a:xfrm>
            <a:off x="554735" y="41597"/>
            <a:ext cx="3843338" cy="1231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>
              <a:defRPr lang="en-US" sz="800" b="0" dirty="0">
                <a:cs typeface="+mn-cs"/>
              </a:defRPr>
            </a:lvl1pPr>
          </a:lstStyle>
          <a:p>
            <a:pPr lvl="0">
              <a:buNone/>
            </a:pPr>
            <a:r>
              <a:rPr lang="en-US"/>
              <a:t>Add tracker</a:t>
            </a:r>
          </a:p>
        </p:txBody>
      </p:sp>
    </p:spTree>
    <p:extLst>
      <p:ext uri="{BB962C8B-B14F-4D97-AF65-F5344CB8AC3E}">
        <p14:creationId xmlns:p14="http://schemas.microsoft.com/office/powerpoint/2010/main" val="45185161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>
            <a:extLst>
              <a:ext uri="{FF2B5EF4-FFF2-40B4-BE49-F238E27FC236}">
                <a16:creationId xmlns:a16="http://schemas.microsoft.com/office/drawing/2014/main" id="{9BA84E71-6FE7-4585-B82E-BE560331194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52883691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8" imgW="592" imgH="591" progId="TCLayout.ActiveDocument.1">
                  <p:embed/>
                </p:oleObj>
              </mc:Choice>
              <mc:Fallback>
                <p:oleObj name="think-cell Slide" r:id="rId8" imgW="592" imgH="591" progId="TCLayout.ActiveDocument.1">
                  <p:embed/>
                  <p:pic>
                    <p:nvPicPr>
                      <p:cNvPr id="10" name="Object 9" hidden="1">
                        <a:extLst>
                          <a:ext uri="{FF2B5EF4-FFF2-40B4-BE49-F238E27FC236}">
                            <a16:creationId xmlns:a16="http://schemas.microsoft.com/office/drawing/2014/main" id="{9BA84E71-6FE7-4585-B82E-BE560331194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 hidden="1">
            <a:extLst>
              <a:ext uri="{FF2B5EF4-FFF2-40B4-BE49-F238E27FC236}">
                <a16:creationId xmlns:a16="http://schemas.microsoft.com/office/drawing/2014/main" id="{D62A08AB-557D-4245-84FA-9DB6B6C6845A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n-US" sz="2500" b="1" i="0" baseline="0" dirty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3" name="2. Slide Title">
            <a:extLst>
              <a:ext uri="{FF2B5EF4-FFF2-40B4-BE49-F238E27FC236}">
                <a16:creationId xmlns:a16="http://schemas.microsoft.com/office/drawing/2014/main" id="{064E079D-5BD2-4787-A7F2-0859A1CB5E94}"/>
              </a:ext>
            </a:extLst>
          </p:cNvPr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554736" y="1706563"/>
            <a:ext cx="3813048" cy="769441"/>
          </a:xfrm>
          <a:prstGeom prst="rect">
            <a:avLst/>
          </a:prstGeom>
        </p:spPr>
        <p:txBody>
          <a:bodyPr anchor="t">
            <a:spAutoFit/>
          </a:bodyPr>
          <a:lstStyle>
            <a:lvl1pPr>
              <a:lnSpc>
                <a:spcPct val="100000"/>
              </a:lnSpc>
              <a:defRPr>
                <a:ln w="6350" cap="flat">
                  <a:noFill/>
                  <a:miter lim="800000"/>
                </a:ln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1" name="1. On-page tracker">
            <a:extLst>
              <a:ext uri="{FF2B5EF4-FFF2-40B4-BE49-F238E27FC236}">
                <a16:creationId xmlns:a16="http://schemas.microsoft.com/office/drawing/2014/main" id="{A2582D75-79F8-4634-92EF-A9F0840C018B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4"/>
            </p:custDataLst>
          </p:nvPr>
        </p:nvSpPr>
        <p:spPr>
          <a:xfrm>
            <a:off x="554735" y="41597"/>
            <a:ext cx="3843338" cy="1231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>
              <a:defRPr lang="en-US" sz="800" b="0" dirty="0">
                <a:cs typeface="+mn-cs"/>
              </a:defRPr>
            </a:lvl1pPr>
          </a:lstStyle>
          <a:p>
            <a:pPr lvl="0">
              <a:buNone/>
            </a:pPr>
            <a:r>
              <a:rPr lang="en-US"/>
              <a:t>Add tracker</a:t>
            </a:r>
          </a:p>
        </p:txBody>
      </p:sp>
      <p:sp>
        <p:nvSpPr>
          <p:cNvPr id="8" name="Slide Number">
            <a:extLst>
              <a:ext uri="{FF2B5EF4-FFF2-40B4-BE49-F238E27FC236}">
                <a16:creationId xmlns:a16="http://schemas.microsoft.com/office/drawing/2014/main" id="{052CCADB-EF08-41D8-B6E1-D27B7E0CA862}"/>
              </a:ext>
            </a:extLst>
          </p:cNvPr>
          <p:cNvSpPr>
            <a:spLocks noChangeArrowheads="1"/>
          </p:cNvSpPr>
          <p:nvPr userDrawn="1">
            <p:custDataLst>
              <p:tags r:id="rId5"/>
            </p:custDataLst>
          </p:nvPr>
        </p:nvSpPr>
        <p:spPr bwMode="black">
          <a:xfrm>
            <a:off x="11312525" y="6584817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ctr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b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 b="0" dirty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5. Source" hidden="1">
            <a:extLst>
              <a:ext uri="{FF2B5EF4-FFF2-40B4-BE49-F238E27FC236}">
                <a16:creationId xmlns:a16="http://schemas.microsoft.com/office/drawing/2014/main" id="{7AB8E3C2-1F42-4CE8-A611-D37D46F00C39}"/>
              </a:ext>
            </a:extLst>
          </p:cNvPr>
          <p:cNvSpPr txBox="1"/>
          <p:nvPr userDrawn="1">
            <p:custDataLst>
              <p:tags r:id="rId6"/>
            </p:custDataLst>
          </p:nvPr>
        </p:nvSpPr>
        <p:spPr>
          <a:xfrm>
            <a:off x="553971" y="6592511"/>
            <a:ext cx="9144000" cy="1231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ctr" anchorCtr="0">
            <a:spAutoFit/>
          </a:bodyPr>
          <a:lstStyle>
            <a:defPPr>
              <a:defRPr lang="en-US"/>
            </a:defPPr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80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lvl="0"/>
            <a:r>
              <a:rPr lang="en-US" dirty="0"/>
              <a:t>Source: …</a:t>
            </a:r>
          </a:p>
        </p:txBody>
      </p:sp>
    </p:spTree>
    <p:extLst>
      <p:ext uri="{BB962C8B-B14F-4D97-AF65-F5344CB8AC3E}">
        <p14:creationId xmlns:p14="http://schemas.microsoft.com/office/powerpoint/2010/main" val="3872075898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d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3C4F5195-E8F7-4A2F-B02E-643BB3D8838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2793840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8" imgW="592" imgH="591" progId="TCLayout.ActiveDocument.1">
                  <p:embed/>
                </p:oleObj>
              </mc:Choice>
              <mc:Fallback>
                <p:oleObj name="think-cell Slide" r:id="rId8" imgW="592" imgH="591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3C4F5195-E8F7-4A2F-B02E-643BB3D8838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515EFC92-5E3D-4BDC-A378-85D30212A9E2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n-US" sz="2500" b="1" i="0" baseline="0" dirty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3" name="2. Slide Title">
            <a:extLst>
              <a:ext uri="{FF2B5EF4-FFF2-40B4-BE49-F238E27FC236}">
                <a16:creationId xmlns:a16="http://schemas.microsoft.com/office/drawing/2014/main" id="{064E079D-5BD2-4787-A7F2-0859A1CB5E94}"/>
              </a:ext>
            </a:extLst>
          </p:cNvPr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554736" y="3236640"/>
            <a:ext cx="5065776" cy="384721"/>
          </a:xfrm>
          <a:prstGeom prst="rect">
            <a:avLst/>
          </a:prstGeom>
        </p:spPr>
        <p:txBody>
          <a:bodyPr rIns="365760" anchor="ctr">
            <a:spAutoFit/>
          </a:bodyPr>
          <a:lstStyle>
            <a:lvl1pPr>
              <a:defRPr>
                <a:ln w="6350" cap="flat">
                  <a:noFill/>
                  <a:miter lim="800000"/>
                </a:ln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0" name="1. On-page tracker">
            <a:extLst>
              <a:ext uri="{FF2B5EF4-FFF2-40B4-BE49-F238E27FC236}">
                <a16:creationId xmlns:a16="http://schemas.microsoft.com/office/drawing/2014/main" id="{E4983596-431B-4F12-AA07-76914CD3DEE7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4"/>
            </p:custDataLst>
          </p:nvPr>
        </p:nvSpPr>
        <p:spPr>
          <a:xfrm>
            <a:off x="554735" y="41597"/>
            <a:ext cx="3843338" cy="1231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>
              <a:defRPr lang="en-US" sz="800" b="0" dirty="0">
                <a:cs typeface="+mn-cs"/>
              </a:defRPr>
            </a:lvl1pPr>
          </a:lstStyle>
          <a:p>
            <a:pPr lvl="0">
              <a:buNone/>
            </a:pPr>
            <a:r>
              <a:rPr lang="en-US"/>
              <a:t>Add tracker</a:t>
            </a:r>
          </a:p>
        </p:txBody>
      </p:sp>
      <p:sp>
        <p:nvSpPr>
          <p:cNvPr id="11" name="Slide Number">
            <a:extLst>
              <a:ext uri="{FF2B5EF4-FFF2-40B4-BE49-F238E27FC236}">
                <a16:creationId xmlns:a16="http://schemas.microsoft.com/office/drawing/2014/main" id="{8833F473-8E59-4468-9DAD-5B5B823CD8A1}"/>
              </a:ext>
            </a:extLst>
          </p:cNvPr>
          <p:cNvSpPr>
            <a:spLocks noChangeArrowheads="1"/>
          </p:cNvSpPr>
          <p:nvPr userDrawn="1">
            <p:custDataLst>
              <p:tags r:id="rId5"/>
            </p:custDataLst>
          </p:nvPr>
        </p:nvSpPr>
        <p:spPr bwMode="black">
          <a:xfrm>
            <a:off x="11312525" y="6584817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ctr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b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 b="0" dirty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5. Source" hidden="1">
            <a:extLst>
              <a:ext uri="{FF2B5EF4-FFF2-40B4-BE49-F238E27FC236}">
                <a16:creationId xmlns:a16="http://schemas.microsoft.com/office/drawing/2014/main" id="{1C278EA2-839A-4B80-8F09-FF155A2123C1}"/>
              </a:ext>
            </a:extLst>
          </p:cNvPr>
          <p:cNvSpPr txBox="1"/>
          <p:nvPr userDrawn="1">
            <p:custDataLst>
              <p:tags r:id="rId6"/>
            </p:custDataLst>
          </p:nvPr>
        </p:nvSpPr>
        <p:spPr>
          <a:xfrm>
            <a:off x="553971" y="6592511"/>
            <a:ext cx="9144000" cy="1231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ctr" anchorCtr="0">
            <a:spAutoFit/>
          </a:bodyPr>
          <a:lstStyle>
            <a:defPPr>
              <a:defRPr lang="en-US"/>
            </a:defPPr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80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lvl="0"/>
            <a:r>
              <a:rPr lang="en-US" dirty="0"/>
              <a:t>Source: …</a:t>
            </a:r>
          </a:p>
        </p:txBody>
      </p:sp>
    </p:spTree>
    <p:extLst>
      <p:ext uri="{BB962C8B-B14F-4D97-AF65-F5344CB8AC3E}">
        <p14:creationId xmlns:p14="http://schemas.microsoft.com/office/powerpoint/2010/main" val="2532207183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305B6D76-6B4B-4ED5-B8F1-5D1D0983125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36044815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8" imgW="592" imgH="591" progId="TCLayout.ActiveDocument.1">
                  <p:embed/>
                </p:oleObj>
              </mc:Choice>
              <mc:Fallback>
                <p:oleObj name="think-cell Slide" r:id="rId8" imgW="592" imgH="591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305B6D76-6B4B-4ED5-B8F1-5D1D0983125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BDCF374B-2477-45CD-A00B-B8676A45ACDF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n-US" sz="4400" b="1" i="0" baseline="0" dirty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7" name="2. Slide Title">
            <a:extLst>
              <a:ext uri="{FF2B5EF4-FFF2-40B4-BE49-F238E27FC236}">
                <a16:creationId xmlns:a16="http://schemas.microsoft.com/office/drawing/2014/main" id="{99495DFD-8D6A-4DD8-AE3A-47FA42AA0A4F}"/>
              </a:ext>
            </a:extLst>
          </p:cNvPr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554736" y="4580468"/>
            <a:ext cx="11082528" cy="677108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44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9" name="1. On-page tracker">
            <a:extLst>
              <a:ext uri="{FF2B5EF4-FFF2-40B4-BE49-F238E27FC236}">
                <a16:creationId xmlns:a16="http://schemas.microsoft.com/office/drawing/2014/main" id="{FA764DC8-CEA6-42F3-8E66-7C768AAD275E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4"/>
            </p:custDataLst>
          </p:nvPr>
        </p:nvSpPr>
        <p:spPr>
          <a:xfrm>
            <a:off x="554735" y="41597"/>
            <a:ext cx="3843338" cy="1231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>
              <a:defRPr lang="en-US" sz="800" b="0" dirty="0">
                <a:cs typeface="+mn-cs"/>
              </a:defRPr>
            </a:lvl1pPr>
          </a:lstStyle>
          <a:p>
            <a:pPr lvl="0">
              <a:buNone/>
            </a:pPr>
            <a:r>
              <a:rPr lang="en-US"/>
              <a:t>Add tracker</a:t>
            </a:r>
          </a:p>
        </p:txBody>
      </p:sp>
      <p:sp>
        <p:nvSpPr>
          <p:cNvPr id="10" name="Slide Number">
            <a:extLst>
              <a:ext uri="{FF2B5EF4-FFF2-40B4-BE49-F238E27FC236}">
                <a16:creationId xmlns:a16="http://schemas.microsoft.com/office/drawing/2014/main" id="{D6030ED5-599F-4E8C-B5A1-51670786D068}"/>
              </a:ext>
            </a:extLst>
          </p:cNvPr>
          <p:cNvSpPr>
            <a:spLocks noChangeArrowheads="1"/>
          </p:cNvSpPr>
          <p:nvPr userDrawn="1">
            <p:custDataLst>
              <p:tags r:id="rId5"/>
            </p:custDataLst>
          </p:nvPr>
        </p:nvSpPr>
        <p:spPr bwMode="black">
          <a:xfrm>
            <a:off x="11312525" y="6584817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ctr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b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 b="0" dirty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5. Source" hidden="1">
            <a:extLst>
              <a:ext uri="{FF2B5EF4-FFF2-40B4-BE49-F238E27FC236}">
                <a16:creationId xmlns:a16="http://schemas.microsoft.com/office/drawing/2014/main" id="{8173826E-A3CF-41AB-8957-9F0B784D192D}"/>
              </a:ext>
            </a:extLst>
          </p:cNvPr>
          <p:cNvSpPr txBox="1"/>
          <p:nvPr userDrawn="1">
            <p:custDataLst>
              <p:tags r:id="rId6"/>
            </p:custDataLst>
          </p:nvPr>
        </p:nvSpPr>
        <p:spPr>
          <a:xfrm>
            <a:off x="553971" y="6592511"/>
            <a:ext cx="9144000" cy="1231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ctr" anchorCtr="0">
            <a:spAutoFit/>
          </a:bodyPr>
          <a:lstStyle>
            <a:defPPr>
              <a:defRPr lang="en-US"/>
            </a:defPPr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80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lvl="0"/>
            <a:r>
              <a:rPr lang="en-US" dirty="0"/>
              <a:t>Source: …</a:t>
            </a:r>
          </a:p>
        </p:txBody>
      </p:sp>
    </p:spTree>
    <p:extLst>
      <p:ext uri="{BB962C8B-B14F-4D97-AF65-F5344CB8AC3E}">
        <p14:creationId xmlns:p14="http://schemas.microsoft.com/office/powerpoint/2010/main" val="1609300693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EC6EE29E-F64A-419F-BFB0-EEDEB71953F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15046089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9" imgW="592" imgH="591" progId="TCLayout.ActiveDocument.1">
                  <p:embed/>
                </p:oleObj>
              </mc:Choice>
              <mc:Fallback>
                <p:oleObj name="think-cell Slide" r:id="rId9" imgW="592" imgH="591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EC6EE29E-F64A-419F-BFB0-EEDEB71953F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69526043-F22A-4ED3-B0A1-DD7C4F83AF9B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n-US" sz="3400" b="1" i="0" baseline="0" dirty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8" name="2. Slide Title">
            <a:extLst>
              <a:ext uri="{FF2B5EF4-FFF2-40B4-BE49-F238E27FC236}">
                <a16:creationId xmlns:a16="http://schemas.microsoft.com/office/drawing/2014/main" id="{EA735538-C733-4892-93A4-7B433D8B8293}"/>
              </a:ext>
            </a:extLst>
          </p:cNvPr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1505712" y="3556229"/>
            <a:ext cx="9180576" cy="523220"/>
          </a:xfrm>
          <a:prstGeom prst="rect">
            <a:avLst/>
          </a:prstGeom>
        </p:spPr>
        <p:txBody>
          <a:bodyPr anchor="b">
            <a:spAutoFit/>
          </a:bodyPr>
          <a:lstStyle>
            <a:lvl1pPr>
              <a:lnSpc>
                <a:spcPct val="105000"/>
              </a:lnSpc>
              <a:defRPr sz="3400"/>
            </a:lvl1pPr>
          </a:lstStyle>
          <a:p>
            <a:r>
              <a:rPr lang="en-US"/>
              <a:t>“Click to add quote</a:t>
            </a:r>
          </a:p>
        </p:txBody>
      </p:sp>
      <p:sp>
        <p:nvSpPr>
          <p:cNvPr id="6" name="3. Subtitle">
            <a:extLst>
              <a:ext uri="{FF2B5EF4-FFF2-40B4-BE49-F238E27FC236}">
                <a16:creationId xmlns:a16="http://schemas.microsoft.com/office/drawing/2014/main" id="{8DB5022C-F66C-4018-82F3-195571DDD527}"/>
              </a:ext>
            </a:extLst>
          </p:cNvPr>
          <p:cNvSpPr>
            <a:spLocks noGrp="1"/>
          </p:cNvSpPr>
          <p:nvPr>
            <p:ph type="subTitle" idx="1" hasCustomPrompt="1"/>
            <p:custDataLst>
              <p:tags r:id="rId4"/>
            </p:custDataLst>
          </p:nvPr>
        </p:nvSpPr>
        <p:spPr>
          <a:xfrm>
            <a:off x="1505712" y="4284630"/>
            <a:ext cx="9180576" cy="24622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1600" b="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add quote source</a:t>
            </a:r>
          </a:p>
        </p:txBody>
      </p:sp>
      <p:sp>
        <p:nvSpPr>
          <p:cNvPr id="10" name="1. On-page tracker">
            <a:extLst>
              <a:ext uri="{FF2B5EF4-FFF2-40B4-BE49-F238E27FC236}">
                <a16:creationId xmlns:a16="http://schemas.microsoft.com/office/drawing/2014/main" id="{556D1499-3230-4098-85B2-D4CC7CA621F1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5"/>
            </p:custDataLst>
          </p:nvPr>
        </p:nvSpPr>
        <p:spPr>
          <a:xfrm>
            <a:off x="554735" y="41597"/>
            <a:ext cx="3843338" cy="1231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>
              <a:defRPr lang="en-US" sz="800" b="0" dirty="0">
                <a:cs typeface="+mn-cs"/>
              </a:defRPr>
            </a:lvl1pPr>
          </a:lstStyle>
          <a:p>
            <a:pPr lvl="0">
              <a:buNone/>
            </a:pPr>
            <a:r>
              <a:rPr lang="en-US"/>
              <a:t>Add tracker</a:t>
            </a:r>
          </a:p>
        </p:txBody>
      </p:sp>
      <p:sp>
        <p:nvSpPr>
          <p:cNvPr id="11" name="Slide Number">
            <a:extLst>
              <a:ext uri="{FF2B5EF4-FFF2-40B4-BE49-F238E27FC236}">
                <a16:creationId xmlns:a16="http://schemas.microsoft.com/office/drawing/2014/main" id="{48A594FF-AF94-4CAC-90E6-2B9A5AB30B15}"/>
              </a:ext>
            </a:extLst>
          </p:cNvPr>
          <p:cNvSpPr>
            <a:spLocks noChangeArrowheads="1"/>
          </p:cNvSpPr>
          <p:nvPr userDrawn="1">
            <p:custDataLst>
              <p:tags r:id="rId6"/>
            </p:custDataLst>
          </p:nvPr>
        </p:nvSpPr>
        <p:spPr bwMode="black">
          <a:xfrm>
            <a:off x="11312525" y="6584817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ctr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b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 b="0" dirty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5. Source" hidden="1">
            <a:extLst>
              <a:ext uri="{FF2B5EF4-FFF2-40B4-BE49-F238E27FC236}">
                <a16:creationId xmlns:a16="http://schemas.microsoft.com/office/drawing/2014/main" id="{2DE072CE-3B00-41EC-B415-3189888D0076}"/>
              </a:ext>
            </a:extLst>
          </p:cNvPr>
          <p:cNvSpPr txBox="1"/>
          <p:nvPr userDrawn="1">
            <p:custDataLst>
              <p:tags r:id="rId7"/>
            </p:custDataLst>
          </p:nvPr>
        </p:nvSpPr>
        <p:spPr>
          <a:xfrm>
            <a:off x="553971" y="6592511"/>
            <a:ext cx="9144000" cy="1231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ctr" anchorCtr="0">
            <a:spAutoFit/>
          </a:bodyPr>
          <a:lstStyle>
            <a:defPPr>
              <a:defRPr lang="en-US"/>
            </a:defPPr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80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lvl="0"/>
            <a:r>
              <a:rPr lang="en-US" dirty="0"/>
              <a:t>Source: …</a:t>
            </a:r>
          </a:p>
        </p:txBody>
      </p:sp>
    </p:spTree>
    <p:extLst>
      <p:ext uri="{BB962C8B-B14F-4D97-AF65-F5344CB8AC3E}">
        <p14:creationId xmlns:p14="http://schemas.microsoft.com/office/powerpoint/2010/main" val="709641819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/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6" hidden="1">
            <a:extLst>
              <a:ext uri="{FF2B5EF4-FFF2-40B4-BE49-F238E27FC236}">
                <a16:creationId xmlns:a16="http://schemas.microsoft.com/office/drawing/2014/main" id="{DA8D6A48-EE20-4EB4-A234-9F3B16C0287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6237087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0" imgW="413" imgH="416" progId="TCLayout.ActiveDocument.1">
                  <p:embed/>
                </p:oleObj>
              </mc:Choice>
              <mc:Fallback>
                <p:oleObj name="think-cell Slide" r:id="rId10" imgW="413" imgH="416" progId="TCLayout.ActiveDocument.1">
                  <p:embed/>
                  <p:pic>
                    <p:nvPicPr>
                      <p:cNvPr id="3" name="Object 6" hidden="1">
                        <a:extLst>
                          <a:ext uri="{FF2B5EF4-FFF2-40B4-BE49-F238E27FC236}">
                            <a16:creationId xmlns:a16="http://schemas.microsoft.com/office/drawing/2014/main" id="{DA8D6A48-EE20-4EB4-A234-9F3B16C0287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1" hidden="1">
            <a:extLst>
              <a:ext uri="{FF2B5EF4-FFF2-40B4-BE49-F238E27FC236}">
                <a16:creationId xmlns:a16="http://schemas.microsoft.com/office/drawing/2014/main" id="{67C50C85-5FB9-4798-A8A4-1DA5B9F3ACC9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n-US" sz="2500" b="1" i="0" baseline="0" dirty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6" name="RectangleLight">
            <a:extLst>
              <a:ext uri="{FF2B5EF4-FFF2-40B4-BE49-F238E27FC236}">
                <a16:creationId xmlns:a16="http://schemas.microsoft.com/office/drawing/2014/main" id="{3FA229FA-A3E6-464F-8FAE-54175450EBEB}"/>
              </a:ext>
            </a:extLst>
          </p:cNvPr>
          <p:cNvSpPr/>
          <p:nvPr userDrawn="1">
            <p:custDataLst>
              <p:tags r:id="rId3"/>
            </p:custDataLst>
          </p:nvPr>
        </p:nvSpPr>
        <p:spPr bwMode="ltGray">
          <a:xfrm>
            <a:off x="3413760" y="0"/>
            <a:ext cx="8778240" cy="6858000"/>
          </a:xfrm>
          <a:prstGeom prst="rect">
            <a:avLst/>
          </a:prstGeom>
          <a:solidFill>
            <a:srgbClr val="F2E7E2"/>
          </a:solidFill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rgbClr val="F0F0F0"/>
              </a:solidFill>
              <a:latin typeface="Arial" panose="020B0604020202020204" pitchFamily="34" charset="0"/>
            </a:endParaRPr>
          </a:p>
        </p:txBody>
      </p:sp>
      <p:sp>
        <p:nvSpPr>
          <p:cNvPr id="19" name="2. Slide Title">
            <a:extLst>
              <a:ext uri="{FF2B5EF4-FFF2-40B4-BE49-F238E27FC236}">
                <a16:creationId xmlns:a16="http://schemas.microsoft.com/office/drawing/2014/main" id="{6647A441-8DE4-4236-BCC7-B694B2C59E00}"/>
              </a:ext>
            </a:extLst>
          </p:cNvPr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554736" y="2744369"/>
            <a:ext cx="2514600" cy="769441"/>
          </a:xfrm>
        </p:spPr>
        <p:txBody>
          <a:bodyPr vert="horz" wrap="square" lIns="0" tIns="0" rIns="0" bIns="0" rtlCol="0" anchor="b" anchorCtr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20" name="3. Subtitle">
            <a:extLst>
              <a:ext uri="{FF2B5EF4-FFF2-40B4-BE49-F238E27FC236}">
                <a16:creationId xmlns:a16="http://schemas.microsoft.com/office/drawing/2014/main" id="{A4DBA574-6D59-4DFD-82A7-9B1E9AEB906E}"/>
              </a:ext>
            </a:extLst>
          </p:cNvPr>
          <p:cNvSpPr>
            <a:spLocks noGrp="1"/>
          </p:cNvSpPr>
          <p:nvPr>
            <p:ph type="subTitle" idx="1"/>
            <p:custDataLst>
              <p:tags r:id="rId5"/>
            </p:custDataLst>
          </p:nvPr>
        </p:nvSpPr>
        <p:spPr>
          <a:xfrm>
            <a:off x="554736" y="3659644"/>
            <a:ext cx="2514600" cy="492443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 algn="l">
              <a:buNone/>
              <a:defRPr sz="1600" b="0" baseline="0">
                <a:solidFill>
                  <a:schemeClr val="tx1"/>
                </a:solidFill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10" name="1. On-page tracker">
            <a:extLst>
              <a:ext uri="{FF2B5EF4-FFF2-40B4-BE49-F238E27FC236}">
                <a16:creationId xmlns:a16="http://schemas.microsoft.com/office/drawing/2014/main" id="{96552B7E-7081-4EA8-9351-FE4C7216ADF2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6"/>
            </p:custDataLst>
          </p:nvPr>
        </p:nvSpPr>
        <p:spPr>
          <a:xfrm>
            <a:off x="554735" y="41597"/>
            <a:ext cx="2514601" cy="1231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>
              <a:defRPr lang="en-US" sz="800" b="0" dirty="0">
                <a:cs typeface="+mn-cs"/>
              </a:defRPr>
            </a:lvl1pPr>
          </a:lstStyle>
          <a:p>
            <a:pPr lvl="0">
              <a:buNone/>
            </a:pPr>
            <a:r>
              <a:rPr lang="en-US"/>
              <a:t>Add tracker</a:t>
            </a:r>
          </a:p>
        </p:txBody>
      </p:sp>
      <p:sp>
        <p:nvSpPr>
          <p:cNvPr id="11" name="Slide Number">
            <a:extLst>
              <a:ext uri="{FF2B5EF4-FFF2-40B4-BE49-F238E27FC236}">
                <a16:creationId xmlns:a16="http://schemas.microsoft.com/office/drawing/2014/main" id="{78FD8C82-E39D-41D1-A2CC-B1597952BB9C}"/>
              </a:ext>
            </a:extLst>
          </p:cNvPr>
          <p:cNvSpPr>
            <a:spLocks noChangeArrowheads="1"/>
          </p:cNvSpPr>
          <p:nvPr userDrawn="1">
            <p:custDataLst>
              <p:tags r:id="rId7"/>
            </p:custDataLst>
          </p:nvPr>
        </p:nvSpPr>
        <p:spPr bwMode="black">
          <a:xfrm>
            <a:off x="11312525" y="6584817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ctr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b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 b="0" dirty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5. Source" hidden="1">
            <a:extLst>
              <a:ext uri="{FF2B5EF4-FFF2-40B4-BE49-F238E27FC236}">
                <a16:creationId xmlns:a16="http://schemas.microsoft.com/office/drawing/2014/main" id="{7464C0CD-0723-45A4-A263-515E8565C86B}"/>
              </a:ext>
            </a:extLst>
          </p:cNvPr>
          <p:cNvSpPr txBox="1">
            <a:spLocks/>
          </p:cNvSpPr>
          <p:nvPr userDrawn="1">
            <p:custDataLst>
              <p:tags r:id="rId8"/>
            </p:custDataLst>
          </p:nvPr>
        </p:nvSpPr>
        <p:spPr>
          <a:xfrm>
            <a:off x="553971" y="6592511"/>
            <a:ext cx="2514600" cy="1231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ctr" anchorCtr="0">
            <a:noAutofit/>
          </a:bodyPr>
          <a:lstStyle>
            <a:defPPr>
              <a:defRPr lang="en-US"/>
            </a:defPPr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80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lvl="0"/>
            <a:r>
              <a:rPr lang="en-US" dirty="0"/>
              <a:t>Source: …</a:t>
            </a:r>
          </a:p>
        </p:txBody>
      </p:sp>
    </p:spTree>
    <p:extLst>
      <p:ext uri="{BB962C8B-B14F-4D97-AF65-F5344CB8AC3E}">
        <p14:creationId xmlns:p14="http://schemas.microsoft.com/office/powerpoint/2010/main" val="1654043290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CEE6E84E-0DE7-4EEF-8932-BF42153B3B5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63656589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0" imgW="413" imgH="416" progId="TCLayout.ActiveDocument.1">
                  <p:embed/>
                </p:oleObj>
              </mc:Choice>
              <mc:Fallback>
                <p:oleObj name="think-cell Slide" r:id="rId10" imgW="413" imgH="41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CEE6E84E-0DE7-4EEF-8932-BF42153B3B5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29D2CA90-0144-4292-9526-98A508F53171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n-US" sz="2500" b="1" i="0" baseline="0" dirty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6" name="RectangleLight">
            <a:extLst>
              <a:ext uri="{FF2B5EF4-FFF2-40B4-BE49-F238E27FC236}">
                <a16:creationId xmlns:a16="http://schemas.microsoft.com/office/drawing/2014/main" id="{3FA229FA-A3E6-464F-8FAE-54175450EBEB}"/>
              </a:ext>
            </a:extLst>
          </p:cNvPr>
          <p:cNvSpPr/>
          <p:nvPr userDrawn="1">
            <p:custDataLst>
              <p:tags r:id="rId3"/>
            </p:custDataLst>
          </p:nvPr>
        </p:nvSpPr>
        <p:spPr bwMode="ltGray">
          <a:xfrm>
            <a:off x="4364736" y="0"/>
            <a:ext cx="7827264" cy="6858000"/>
          </a:xfrm>
          <a:prstGeom prst="rect">
            <a:avLst/>
          </a:prstGeom>
          <a:solidFill>
            <a:srgbClr val="F2E7E2"/>
          </a:solidFill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rgbClr val="F0F0F0"/>
              </a:solidFill>
              <a:latin typeface="Arial" panose="020B0604020202020204" pitchFamily="34" charset="0"/>
            </a:endParaRPr>
          </a:p>
        </p:txBody>
      </p:sp>
      <p:sp>
        <p:nvSpPr>
          <p:cNvPr id="19" name="2. Slide Title">
            <a:extLst>
              <a:ext uri="{FF2B5EF4-FFF2-40B4-BE49-F238E27FC236}">
                <a16:creationId xmlns:a16="http://schemas.microsoft.com/office/drawing/2014/main" id="{4EF89F43-35C6-451B-BBE8-87D2B8B83F5E}"/>
              </a:ext>
            </a:extLst>
          </p:cNvPr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554736" y="2744369"/>
            <a:ext cx="3465576" cy="769441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20" name="3. Subtitle">
            <a:extLst>
              <a:ext uri="{FF2B5EF4-FFF2-40B4-BE49-F238E27FC236}">
                <a16:creationId xmlns:a16="http://schemas.microsoft.com/office/drawing/2014/main" id="{9F06A69A-B095-4159-932B-3658DD253FDF}"/>
              </a:ext>
            </a:extLst>
          </p:cNvPr>
          <p:cNvSpPr>
            <a:spLocks noGrp="1"/>
          </p:cNvSpPr>
          <p:nvPr>
            <p:ph type="subTitle" idx="1"/>
            <p:custDataLst>
              <p:tags r:id="rId5"/>
            </p:custDataLst>
          </p:nvPr>
        </p:nvSpPr>
        <p:spPr>
          <a:xfrm>
            <a:off x="554735" y="3659644"/>
            <a:ext cx="3465575" cy="246221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 algn="l">
              <a:buNone/>
              <a:defRPr sz="1600" b="0" baseline="0">
                <a:solidFill>
                  <a:schemeClr val="tx1"/>
                </a:solidFill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10" name="1. On-page tracker">
            <a:extLst>
              <a:ext uri="{FF2B5EF4-FFF2-40B4-BE49-F238E27FC236}">
                <a16:creationId xmlns:a16="http://schemas.microsoft.com/office/drawing/2014/main" id="{79C07342-0520-417C-B878-54C94CBD8539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6"/>
            </p:custDataLst>
          </p:nvPr>
        </p:nvSpPr>
        <p:spPr>
          <a:xfrm>
            <a:off x="554735" y="41597"/>
            <a:ext cx="3465577" cy="1231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>
              <a:defRPr lang="en-US" sz="800" b="0" dirty="0">
                <a:cs typeface="+mn-cs"/>
              </a:defRPr>
            </a:lvl1pPr>
          </a:lstStyle>
          <a:p>
            <a:pPr lvl="0">
              <a:buNone/>
            </a:pPr>
            <a:r>
              <a:rPr lang="en-US"/>
              <a:t>Add tracker</a:t>
            </a:r>
          </a:p>
        </p:txBody>
      </p:sp>
      <p:sp>
        <p:nvSpPr>
          <p:cNvPr id="11" name="Slide Number">
            <a:extLst>
              <a:ext uri="{FF2B5EF4-FFF2-40B4-BE49-F238E27FC236}">
                <a16:creationId xmlns:a16="http://schemas.microsoft.com/office/drawing/2014/main" id="{4041B4B9-5319-4CE5-AD44-D052002504D7}"/>
              </a:ext>
            </a:extLst>
          </p:cNvPr>
          <p:cNvSpPr>
            <a:spLocks noChangeArrowheads="1"/>
          </p:cNvSpPr>
          <p:nvPr userDrawn="1">
            <p:custDataLst>
              <p:tags r:id="rId7"/>
            </p:custDataLst>
          </p:nvPr>
        </p:nvSpPr>
        <p:spPr bwMode="black">
          <a:xfrm>
            <a:off x="11312525" y="6584817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ctr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b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 b="0" dirty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5. Source" hidden="1">
            <a:extLst>
              <a:ext uri="{FF2B5EF4-FFF2-40B4-BE49-F238E27FC236}">
                <a16:creationId xmlns:a16="http://schemas.microsoft.com/office/drawing/2014/main" id="{E1369BC2-0ABC-41FF-935B-30D4F07067A4}"/>
              </a:ext>
            </a:extLst>
          </p:cNvPr>
          <p:cNvSpPr txBox="1">
            <a:spLocks/>
          </p:cNvSpPr>
          <p:nvPr userDrawn="1">
            <p:custDataLst>
              <p:tags r:id="rId8"/>
            </p:custDataLst>
          </p:nvPr>
        </p:nvSpPr>
        <p:spPr>
          <a:xfrm>
            <a:off x="553972" y="6592511"/>
            <a:ext cx="3465575" cy="1231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ctr" anchorCtr="0">
            <a:noAutofit/>
          </a:bodyPr>
          <a:lstStyle>
            <a:defPPr>
              <a:defRPr lang="en-US"/>
            </a:defPPr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80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lvl="0"/>
            <a:r>
              <a:rPr lang="en-US" dirty="0"/>
              <a:t>Source: …</a:t>
            </a:r>
          </a:p>
        </p:txBody>
      </p:sp>
    </p:spTree>
    <p:extLst>
      <p:ext uri="{BB962C8B-B14F-4D97-AF65-F5344CB8AC3E}">
        <p14:creationId xmlns:p14="http://schemas.microsoft.com/office/powerpoint/2010/main" val="2313077522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/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9F7114D8-6025-4386-BA96-B034FE6B3CD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17339488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0" imgW="413" imgH="416" progId="TCLayout.ActiveDocument.1">
                  <p:embed/>
                </p:oleObj>
              </mc:Choice>
              <mc:Fallback>
                <p:oleObj name="think-cell Slide" r:id="rId10" imgW="413" imgH="41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9F7114D8-6025-4386-BA96-B034FE6B3CD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1725BD87-3C3D-45F6-BBCF-F06FD867659F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n-US" sz="2500" b="1" i="0" baseline="0" dirty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7" name="RectangleLight">
            <a:extLst>
              <a:ext uri="{FF2B5EF4-FFF2-40B4-BE49-F238E27FC236}">
                <a16:creationId xmlns:a16="http://schemas.microsoft.com/office/drawing/2014/main" id="{2365F90A-9CD8-40EE-93CD-2729135A9569}"/>
              </a:ext>
            </a:extLst>
          </p:cNvPr>
          <p:cNvSpPr/>
          <p:nvPr userDrawn="1">
            <p:custDataLst>
              <p:tags r:id="rId3"/>
            </p:custDataLst>
          </p:nvPr>
        </p:nvSpPr>
        <p:spPr bwMode="ltGray">
          <a:xfrm>
            <a:off x="6092952" y="0"/>
            <a:ext cx="6099048" cy="6858000"/>
          </a:xfrm>
          <a:prstGeom prst="rect">
            <a:avLst/>
          </a:prstGeom>
          <a:solidFill>
            <a:srgbClr val="F2E7E2"/>
          </a:solidFill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rgbClr val="F0F0F0"/>
              </a:solidFill>
              <a:latin typeface="Arial" panose="020B0604020202020204" pitchFamily="34" charset="0"/>
            </a:endParaRPr>
          </a:p>
        </p:txBody>
      </p:sp>
      <p:sp>
        <p:nvSpPr>
          <p:cNvPr id="19" name="2. Slide Title">
            <a:extLst>
              <a:ext uri="{FF2B5EF4-FFF2-40B4-BE49-F238E27FC236}">
                <a16:creationId xmlns:a16="http://schemas.microsoft.com/office/drawing/2014/main" id="{8FFC5EFA-01A0-4033-8D7E-3C2B1F490A33}"/>
              </a:ext>
            </a:extLst>
          </p:cNvPr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554736" y="197613"/>
            <a:ext cx="5065776" cy="384721"/>
          </a:xfrm>
        </p:spPr>
        <p:txBody>
          <a:bodyPr>
            <a:sp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20" name="3. Subtitle">
            <a:extLst>
              <a:ext uri="{FF2B5EF4-FFF2-40B4-BE49-F238E27FC236}">
                <a16:creationId xmlns:a16="http://schemas.microsoft.com/office/drawing/2014/main" id="{1555BB7F-874D-4148-9E84-841F62C8E9D4}"/>
              </a:ext>
            </a:extLst>
          </p:cNvPr>
          <p:cNvSpPr>
            <a:spLocks noGrp="1"/>
          </p:cNvSpPr>
          <p:nvPr>
            <p:ph type="subTitle" idx="1"/>
            <p:custDataLst>
              <p:tags r:id="rId5"/>
            </p:custDataLst>
          </p:nvPr>
        </p:nvSpPr>
        <p:spPr>
          <a:xfrm>
            <a:off x="554736" y="663224"/>
            <a:ext cx="5065776" cy="246221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 algn="l">
              <a:buNone/>
              <a:defRPr sz="1600" b="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10" name="1. On-page tracker">
            <a:extLst>
              <a:ext uri="{FF2B5EF4-FFF2-40B4-BE49-F238E27FC236}">
                <a16:creationId xmlns:a16="http://schemas.microsoft.com/office/drawing/2014/main" id="{E9BE4D1E-183A-499B-BFC7-798294EB7AE9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6"/>
            </p:custDataLst>
          </p:nvPr>
        </p:nvSpPr>
        <p:spPr>
          <a:xfrm>
            <a:off x="554735" y="41597"/>
            <a:ext cx="3843338" cy="1231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>
              <a:defRPr lang="en-US" sz="800" b="0" dirty="0">
                <a:cs typeface="+mn-cs"/>
              </a:defRPr>
            </a:lvl1pPr>
          </a:lstStyle>
          <a:p>
            <a:pPr lvl="0">
              <a:buNone/>
            </a:pPr>
            <a:r>
              <a:rPr lang="en-US"/>
              <a:t>Add tracker</a:t>
            </a:r>
          </a:p>
        </p:txBody>
      </p:sp>
      <p:sp>
        <p:nvSpPr>
          <p:cNvPr id="11" name="Slide Number">
            <a:extLst>
              <a:ext uri="{FF2B5EF4-FFF2-40B4-BE49-F238E27FC236}">
                <a16:creationId xmlns:a16="http://schemas.microsoft.com/office/drawing/2014/main" id="{C5A0E3B7-0BEE-434E-9458-04AAF89FE7C4}"/>
              </a:ext>
            </a:extLst>
          </p:cNvPr>
          <p:cNvSpPr>
            <a:spLocks noChangeArrowheads="1"/>
          </p:cNvSpPr>
          <p:nvPr userDrawn="1">
            <p:custDataLst>
              <p:tags r:id="rId7"/>
            </p:custDataLst>
          </p:nvPr>
        </p:nvSpPr>
        <p:spPr bwMode="black">
          <a:xfrm>
            <a:off x="11312525" y="6584817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ctr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b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 b="0" dirty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5. Source" hidden="1">
            <a:extLst>
              <a:ext uri="{FF2B5EF4-FFF2-40B4-BE49-F238E27FC236}">
                <a16:creationId xmlns:a16="http://schemas.microsoft.com/office/drawing/2014/main" id="{B406476E-7049-492E-8D4C-6B435C88701C}"/>
              </a:ext>
            </a:extLst>
          </p:cNvPr>
          <p:cNvSpPr txBox="1">
            <a:spLocks/>
          </p:cNvSpPr>
          <p:nvPr userDrawn="1">
            <p:custDataLst>
              <p:tags r:id="rId8"/>
            </p:custDataLst>
          </p:nvPr>
        </p:nvSpPr>
        <p:spPr>
          <a:xfrm>
            <a:off x="553971" y="6592511"/>
            <a:ext cx="5065776" cy="1231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ctr" anchorCtr="0">
            <a:noAutofit/>
          </a:bodyPr>
          <a:lstStyle>
            <a:defPPr>
              <a:defRPr lang="en-US"/>
            </a:defPPr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80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lvl="0"/>
            <a:r>
              <a:rPr lang="en-US" dirty="0"/>
              <a:t>Source: …</a:t>
            </a:r>
          </a:p>
        </p:txBody>
      </p:sp>
    </p:spTree>
    <p:extLst>
      <p:ext uri="{BB962C8B-B14F-4D97-AF65-F5344CB8AC3E}">
        <p14:creationId xmlns:p14="http://schemas.microsoft.com/office/powerpoint/2010/main" val="4272528848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C293AC4C-5B2F-4A0C-8C9B-7295BEE1F45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97563706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0" imgW="572" imgH="588" progId="TCLayout.ActiveDocument.1">
                  <p:embed/>
                </p:oleObj>
              </mc:Choice>
              <mc:Fallback>
                <p:oleObj name="think-cell Slide" r:id="rId10" imgW="572" imgH="588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C293AC4C-5B2F-4A0C-8C9B-7295BEE1F45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2D668F04-7049-40BA-8D63-D8BBB6921318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n-US" sz="2500" b="1" i="0" baseline="0" dirty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9" name="2. Slide Title">
            <a:extLst>
              <a:ext uri="{FF2B5EF4-FFF2-40B4-BE49-F238E27FC236}">
                <a16:creationId xmlns:a16="http://schemas.microsoft.com/office/drawing/2014/main" id="{0415F114-7B0E-43F2-8881-F0D9FB2A643B}"/>
              </a:ext>
            </a:extLst>
          </p:cNvPr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554736" y="197613"/>
            <a:ext cx="6967728" cy="384721"/>
          </a:xfrm>
        </p:spPr>
        <p:txBody>
          <a:bodyPr>
            <a:sp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7" name="RectangleLight">
            <a:extLst>
              <a:ext uri="{FF2B5EF4-FFF2-40B4-BE49-F238E27FC236}">
                <a16:creationId xmlns:a16="http://schemas.microsoft.com/office/drawing/2014/main" id="{2365F90A-9CD8-40EE-93CD-2729135A9569}"/>
              </a:ext>
            </a:extLst>
          </p:cNvPr>
          <p:cNvSpPr/>
          <p:nvPr userDrawn="1">
            <p:custDataLst>
              <p:tags r:id="rId4"/>
            </p:custDataLst>
          </p:nvPr>
        </p:nvSpPr>
        <p:spPr bwMode="ltGray">
          <a:xfrm>
            <a:off x="7830312" y="0"/>
            <a:ext cx="4361688" cy="6858000"/>
          </a:xfrm>
          <a:prstGeom prst="rect">
            <a:avLst/>
          </a:prstGeom>
          <a:solidFill>
            <a:srgbClr val="F2E7E2"/>
          </a:solidFill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rgbClr val="F0F0F0"/>
              </a:solidFill>
              <a:latin typeface="Arial" panose="020B0604020202020204" pitchFamily="34" charset="0"/>
            </a:endParaRPr>
          </a:p>
        </p:txBody>
      </p:sp>
      <p:sp>
        <p:nvSpPr>
          <p:cNvPr id="20" name="3. Subtitle">
            <a:extLst>
              <a:ext uri="{FF2B5EF4-FFF2-40B4-BE49-F238E27FC236}">
                <a16:creationId xmlns:a16="http://schemas.microsoft.com/office/drawing/2014/main" id="{712BED6B-950C-4FB8-AEE1-14FA61D013FF}"/>
              </a:ext>
            </a:extLst>
          </p:cNvPr>
          <p:cNvSpPr>
            <a:spLocks noGrp="1"/>
          </p:cNvSpPr>
          <p:nvPr>
            <p:ph type="subTitle" idx="1"/>
            <p:custDataLst>
              <p:tags r:id="rId5"/>
            </p:custDataLst>
          </p:nvPr>
        </p:nvSpPr>
        <p:spPr>
          <a:xfrm>
            <a:off x="554736" y="663224"/>
            <a:ext cx="6967728" cy="246221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 algn="l">
              <a:buNone/>
              <a:defRPr sz="1600" b="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10" name="1. On-page tracker">
            <a:extLst>
              <a:ext uri="{FF2B5EF4-FFF2-40B4-BE49-F238E27FC236}">
                <a16:creationId xmlns:a16="http://schemas.microsoft.com/office/drawing/2014/main" id="{7C393009-0681-4A8F-A1E9-19E10A949DCD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6"/>
            </p:custDataLst>
          </p:nvPr>
        </p:nvSpPr>
        <p:spPr>
          <a:xfrm>
            <a:off x="554735" y="41597"/>
            <a:ext cx="3843338" cy="1231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>
              <a:defRPr lang="en-US" sz="800" b="0" dirty="0">
                <a:cs typeface="+mn-cs"/>
              </a:defRPr>
            </a:lvl1pPr>
          </a:lstStyle>
          <a:p>
            <a:pPr lvl="0">
              <a:buNone/>
            </a:pPr>
            <a:r>
              <a:rPr lang="en-US"/>
              <a:t>Add tracker</a:t>
            </a:r>
          </a:p>
        </p:txBody>
      </p:sp>
      <p:sp>
        <p:nvSpPr>
          <p:cNvPr id="11" name="Slide Number">
            <a:extLst>
              <a:ext uri="{FF2B5EF4-FFF2-40B4-BE49-F238E27FC236}">
                <a16:creationId xmlns:a16="http://schemas.microsoft.com/office/drawing/2014/main" id="{87C6732C-210A-4A2A-BDB7-ADAA15286F6D}"/>
              </a:ext>
            </a:extLst>
          </p:cNvPr>
          <p:cNvSpPr>
            <a:spLocks noChangeArrowheads="1"/>
          </p:cNvSpPr>
          <p:nvPr userDrawn="1">
            <p:custDataLst>
              <p:tags r:id="rId7"/>
            </p:custDataLst>
          </p:nvPr>
        </p:nvSpPr>
        <p:spPr bwMode="black">
          <a:xfrm>
            <a:off x="11312525" y="6584817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ctr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b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 b="0" dirty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5. Source" hidden="1">
            <a:extLst>
              <a:ext uri="{FF2B5EF4-FFF2-40B4-BE49-F238E27FC236}">
                <a16:creationId xmlns:a16="http://schemas.microsoft.com/office/drawing/2014/main" id="{C23F61CB-BFAD-418C-9A49-B57D79723157}"/>
              </a:ext>
            </a:extLst>
          </p:cNvPr>
          <p:cNvSpPr txBox="1">
            <a:spLocks/>
          </p:cNvSpPr>
          <p:nvPr userDrawn="1">
            <p:custDataLst>
              <p:tags r:id="rId8"/>
            </p:custDataLst>
          </p:nvPr>
        </p:nvSpPr>
        <p:spPr>
          <a:xfrm>
            <a:off x="553971" y="6592511"/>
            <a:ext cx="6967728" cy="1231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ctr" anchorCtr="0">
            <a:noAutofit/>
          </a:bodyPr>
          <a:lstStyle>
            <a:defPPr>
              <a:defRPr lang="en-US"/>
            </a:defPPr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80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lvl="0"/>
            <a:r>
              <a:rPr lang="en-US" dirty="0"/>
              <a:t>Source: …</a:t>
            </a:r>
          </a:p>
        </p:txBody>
      </p:sp>
    </p:spTree>
    <p:extLst>
      <p:ext uri="{BB962C8B-B14F-4D97-AF65-F5344CB8AC3E}">
        <p14:creationId xmlns:p14="http://schemas.microsoft.com/office/powerpoint/2010/main" val="782121923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/4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6" hidden="1">
            <a:extLst>
              <a:ext uri="{FF2B5EF4-FFF2-40B4-BE49-F238E27FC236}">
                <a16:creationId xmlns:a16="http://schemas.microsoft.com/office/drawing/2014/main" id="{9F7114D8-6025-4386-BA96-B034FE6B3CD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81121054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0" imgW="413" imgH="416" progId="TCLayout.ActiveDocument.1">
                  <p:embed/>
                </p:oleObj>
              </mc:Choice>
              <mc:Fallback>
                <p:oleObj name="think-cell Slide" r:id="rId10" imgW="413" imgH="416" progId="TCLayout.ActiveDocument.1">
                  <p:embed/>
                  <p:pic>
                    <p:nvPicPr>
                      <p:cNvPr id="3" name="Object 6" hidden="1">
                        <a:extLst>
                          <a:ext uri="{FF2B5EF4-FFF2-40B4-BE49-F238E27FC236}">
                            <a16:creationId xmlns:a16="http://schemas.microsoft.com/office/drawing/2014/main" id="{9F7114D8-6025-4386-BA96-B034FE6B3CD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1" hidden="1">
            <a:extLst>
              <a:ext uri="{FF2B5EF4-FFF2-40B4-BE49-F238E27FC236}">
                <a16:creationId xmlns:a16="http://schemas.microsoft.com/office/drawing/2014/main" id="{50854476-2923-4515-A585-4477FF861180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n-US" sz="2500" b="1" i="0" baseline="0" dirty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3" name="RectangleLight">
            <a:extLst>
              <a:ext uri="{FF2B5EF4-FFF2-40B4-BE49-F238E27FC236}">
                <a16:creationId xmlns:a16="http://schemas.microsoft.com/office/drawing/2014/main" id="{A80E2F68-4ED6-42EF-9858-2FE4B1382825}"/>
              </a:ext>
            </a:extLst>
          </p:cNvPr>
          <p:cNvSpPr/>
          <p:nvPr userDrawn="1">
            <p:custDataLst>
              <p:tags r:id="rId3"/>
            </p:custDataLst>
          </p:nvPr>
        </p:nvSpPr>
        <p:spPr bwMode="ltGray">
          <a:xfrm>
            <a:off x="8781416" y="0"/>
            <a:ext cx="3410584" cy="6858000"/>
          </a:xfrm>
          <a:prstGeom prst="rect">
            <a:avLst/>
          </a:prstGeom>
          <a:solidFill>
            <a:srgbClr val="F2E7E2"/>
          </a:solidFill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0F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9" name="2. Slide Title">
            <a:extLst>
              <a:ext uri="{FF2B5EF4-FFF2-40B4-BE49-F238E27FC236}">
                <a16:creationId xmlns:a16="http://schemas.microsoft.com/office/drawing/2014/main" id="{8FFC5EFA-01A0-4033-8D7E-3C2B1F490A33}"/>
              </a:ext>
            </a:extLst>
          </p:cNvPr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554736" y="197613"/>
            <a:ext cx="7918704" cy="384721"/>
          </a:xfrm>
        </p:spPr>
        <p:txBody>
          <a:bodyPr>
            <a:no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20" name="3. Subtitle">
            <a:extLst>
              <a:ext uri="{FF2B5EF4-FFF2-40B4-BE49-F238E27FC236}">
                <a16:creationId xmlns:a16="http://schemas.microsoft.com/office/drawing/2014/main" id="{1555BB7F-874D-4148-9E84-841F62C8E9D4}"/>
              </a:ext>
            </a:extLst>
          </p:cNvPr>
          <p:cNvSpPr>
            <a:spLocks noGrp="1"/>
          </p:cNvSpPr>
          <p:nvPr>
            <p:ph type="subTitle" idx="1"/>
            <p:custDataLst>
              <p:tags r:id="rId5"/>
            </p:custDataLst>
          </p:nvPr>
        </p:nvSpPr>
        <p:spPr>
          <a:xfrm>
            <a:off x="554736" y="663224"/>
            <a:ext cx="7918704" cy="24622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1600" b="0" u="none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10" name="1. On-page tracker">
            <a:extLst>
              <a:ext uri="{FF2B5EF4-FFF2-40B4-BE49-F238E27FC236}">
                <a16:creationId xmlns:a16="http://schemas.microsoft.com/office/drawing/2014/main" id="{DEC2F904-C5C8-4B39-9C46-6CA56144D86A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6"/>
            </p:custDataLst>
          </p:nvPr>
        </p:nvSpPr>
        <p:spPr>
          <a:xfrm>
            <a:off x="554735" y="41597"/>
            <a:ext cx="3843338" cy="1231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>
              <a:defRPr lang="en-US" sz="800" b="0" dirty="0">
                <a:cs typeface="+mn-cs"/>
              </a:defRPr>
            </a:lvl1pPr>
          </a:lstStyle>
          <a:p>
            <a:pPr lvl="0">
              <a:buNone/>
            </a:pPr>
            <a:r>
              <a:rPr lang="en-US"/>
              <a:t>Add tracker</a:t>
            </a:r>
          </a:p>
        </p:txBody>
      </p:sp>
      <p:sp>
        <p:nvSpPr>
          <p:cNvPr id="11" name="Slide Number">
            <a:extLst>
              <a:ext uri="{FF2B5EF4-FFF2-40B4-BE49-F238E27FC236}">
                <a16:creationId xmlns:a16="http://schemas.microsoft.com/office/drawing/2014/main" id="{5F93AA1E-3DA8-4E28-9E67-7940FA5E753E}"/>
              </a:ext>
            </a:extLst>
          </p:cNvPr>
          <p:cNvSpPr>
            <a:spLocks noChangeArrowheads="1"/>
          </p:cNvSpPr>
          <p:nvPr userDrawn="1">
            <p:custDataLst>
              <p:tags r:id="rId7"/>
            </p:custDataLst>
          </p:nvPr>
        </p:nvSpPr>
        <p:spPr bwMode="black">
          <a:xfrm>
            <a:off x="11312525" y="6584817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ctr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b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 b="0" dirty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5. Source" hidden="1">
            <a:extLst>
              <a:ext uri="{FF2B5EF4-FFF2-40B4-BE49-F238E27FC236}">
                <a16:creationId xmlns:a16="http://schemas.microsoft.com/office/drawing/2014/main" id="{A3BEE9D9-3E49-40F7-BDCF-A92122E0A43C}"/>
              </a:ext>
            </a:extLst>
          </p:cNvPr>
          <p:cNvSpPr txBox="1">
            <a:spLocks/>
          </p:cNvSpPr>
          <p:nvPr userDrawn="1">
            <p:custDataLst>
              <p:tags r:id="rId8"/>
            </p:custDataLst>
          </p:nvPr>
        </p:nvSpPr>
        <p:spPr>
          <a:xfrm>
            <a:off x="553971" y="6592511"/>
            <a:ext cx="7918704" cy="1231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ctr" anchorCtr="0">
            <a:noAutofit/>
          </a:bodyPr>
          <a:lstStyle>
            <a:defPPr>
              <a:defRPr lang="en-US"/>
            </a:defPPr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80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lvl="0"/>
            <a:r>
              <a:rPr lang="en-US" dirty="0"/>
              <a:t>Source: …</a:t>
            </a:r>
          </a:p>
        </p:txBody>
      </p:sp>
    </p:spTree>
    <p:extLst>
      <p:ext uri="{BB962C8B-B14F-4D97-AF65-F5344CB8AC3E}">
        <p14:creationId xmlns:p14="http://schemas.microsoft.com/office/powerpoint/2010/main" val="17055304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/ Speak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4E43CC-A238-47A3-B91D-337B8322D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Immunization, Vaccines and Biologicals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FE5D80-3F53-4103-9967-095D04856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AFC-DF42-41A5-B57C-06A83BBA6616}" type="slidenum">
              <a:rPr lang="en-GB" smtClean="0"/>
              <a:t>‹#›</a:t>
            </a:fld>
            <a:endParaRPr lang="en-GB"/>
          </a:p>
        </p:txBody>
      </p:sp>
      <p:sp>
        <p:nvSpPr>
          <p:cNvPr id="19" name="object 14">
            <a:extLst>
              <a:ext uri="{FF2B5EF4-FFF2-40B4-BE49-F238E27FC236}">
                <a16:creationId xmlns:a16="http://schemas.microsoft.com/office/drawing/2014/main" id="{FFCCEE77-DD40-4843-B514-E7A8B70251C9}"/>
              </a:ext>
            </a:extLst>
          </p:cNvPr>
          <p:cNvSpPr/>
          <p:nvPr userDrawn="1"/>
        </p:nvSpPr>
        <p:spPr>
          <a:xfrm>
            <a:off x="577850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51" name="Title 1">
            <a:extLst>
              <a:ext uri="{FF2B5EF4-FFF2-40B4-BE49-F238E27FC236}">
                <a16:creationId xmlns:a16="http://schemas.microsoft.com/office/drawing/2014/main" id="{F0E35ECD-3ED9-473D-9E17-FF1C83FE9F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638" y="537198"/>
            <a:ext cx="11013551" cy="403133"/>
          </a:xfrm>
        </p:spPr>
        <p:txBody>
          <a:bodyPr lIns="0" tIns="0" rIns="0" bIns="0" anchor="t" anchorCtr="0"/>
          <a:lstStyle>
            <a:lvl1pPr>
              <a:defRPr/>
            </a:lvl1pPr>
          </a:lstStyle>
          <a:p>
            <a:r>
              <a:rPr lang="en-US" dirty="0"/>
              <a:t>Team/Speakers</a:t>
            </a:r>
            <a:endParaRPr lang="en-GB" dirty="0"/>
          </a:p>
        </p:txBody>
      </p:sp>
      <p:sp>
        <p:nvSpPr>
          <p:cNvPr id="52" name="Text Placeholder 12">
            <a:extLst>
              <a:ext uri="{FF2B5EF4-FFF2-40B4-BE49-F238E27FC236}">
                <a16:creationId xmlns:a16="http://schemas.microsoft.com/office/drawing/2014/main" id="{67EAA926-4051-4F98-B128-E26790C1A9B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411458" y="2334961"/>
            <a:ext cx="3242472" cy="724770"/>
          </a:xfrm>
        </p:spPr>
        <p:txBody>
          <a:bodyPr wrap="square" numCol="1" spcCol="756000">
            <a:spAutoFit/>
          </a:bodyPr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13"/>
            </a:lvl2pPr>
            <a:lvl3pPr marL="0" indent="0">
              <a:buFontTx/>
              <a:buNone/>
              <a:defRPr>
                <a:solidFill>
                  <a:schemeClr val="accent1"/>
                </a:solidFill>
              </a:defRPr>
            </a:lvl3pPr>
            <a:lvl5pPr>
              <a:defRPr/>
            </a:lvl5pPr>
          </a:lstStyle>
          <a:p>
            <a:pPr lvl="0"/>
            <a:r>
              <a:rPr lang="en-GB" dirty="0"/>
              <a:t>Speaker Name</a:t>
            </a:r>
          </a:p>
          <a:p>
            <a:pPr lvl="1"/>
            <a:r>
              <a:rPr lang="en-GB" dirty="0"/>
              <a:t>Job title, Organisation</a:t>
            </a:r>
          </a:p>
          <a:p>
            <a:pPr lvl="2"/>
            <a:r>
              <a:rPr lang="en-GB" dirty="0"/>
              <a:t>@social_handle</a:t>
            </a:r>
          </a:p>
        </p:txBody>
      </p:sp>
      <p:sp>
        <p:nvSpPr>
          <p:cNvPr id="53" name="Picture Placeholder 7">
            <a:extLst>
              <a:ext uri="{FF2B5EF4-FFF2-40B4-BE49-F238E27FC236}">
                <a16:creationId xmlns:a16="http://schemas.microsoft.com/office/drawing/2014/main" id="{3BD0D2FB-1A7B-44AF-BA4E-FD97B0B714D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50681" y="1911944"/>
            <a:ext cx="1588608" cy="1559878"/>
          </a:xfrm>
          <a:prstGeom prst="ellipse">
            <a:avLst/>
          </a:prstGeom>
          <a:solidFill>
            <a:schemeClr val="bg2"/>
          </a:solidFill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54" name="Text Placeholder 12">
            <a:extLst>
              <a:ext uri="{FF2B5EF4-FFF2-40B4-BE49-F238E27FC236}">
                <a16:creationId xmlns:a16="http://schemas.microsoft.com/office/drawing/2014/main" id="{4A124E16-FB5A-4A88-A515-FC70FA25544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411458" y="4501859"/>
            <a:ext cx="3242472" cy="724770"/>
          </a:xfrm>
        </p:spPr>
        <p:txBody>
          <a:bodyPr wrap="square" numCol="1" spcCol="756000">
            <a:spAutoFit/>
          </a:bodyPr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13"/>
            </a:lvl2pPr>
            <a:lvl3pPr marL="0" indent="0">
              <a:buFontTx/>
              <a:buNone/>
              <a:defRPr>
                <a:solidFill>
                  <a:schemeClr val="accent1"/>
                </a:solidFill>
              </a:defRPr>
            </a:lvl3pPr>
            <a:lvl5pPr>
              <a:defRPr/>
            </a:lvl5pPr>
          </a:lstStyle>
          <a:p>
            <a:pPr lvl="0"/>
            <a:r>
              <a:rPr lang="en-GB" dirty="0"/>
              <a:t>Speaker Name</a:t>
            </a:r>
          </a:p>
          <a:p>
            <a:pPr lvl="1"/>
            <a:r>
              <a:rPr lang="en-GB" dirty="0"/>
              <a:t>Job title, Organisation</a:t>
            </a:r>
          </a:p>
          <a:p>
            <a:pPr lvl="2"/>
            <a:r>
              <a:rPr lang="en-GB" dirty="0"/>
              <a:t>@social_handle</a:t>
            </a:r>
          </a:p>
        </p:txBody>
      </p:sp>
      <p:sp>
        <p:nvSpPr>
          <p:cNvPr id="55" name="Picture Placeholder 7">
            <a:extLst>
              <a:ext uri="{FF2B5EF4-FFF2-40B4-BE49-F238E27FC236}">
                <a16:creationId xmlns:a16="http://schemas.microsoft.com/office/drawing/2014/main" id="{88D60E5C-AB30-4F0B-8773-F30DB3E8A6A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50681" y="4078842"/>
            <a:ext cx="1588608" cy="1559878"/>
          </a:xfrm>
          <a:prstGeom prst="ellipse">
            <a:avLst/>
          </a:prstGeom>
          <a:solidFill>
            <a:schemeClr val="bg2"/>
          </a:solidFill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56" name="Text Placeholder 12">
            <a:extLst>
              <a:ext uri="{FF2B5EF4-FFF2-40B4-BE49-F238E27FC236}">
                <a16:creationId xmlns:a16="http://schemas.microsoft.com/office/drawing/2014/main" id="{2C60DE2D-43F7-4A13-BE4E-B64A383DE8C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29820" y="2334961"/>
            <a:ext cx="3242472" cy="724770"/>
          </a:xfrm>
        </p:spPr>
        <p:txBody>
          <a:bodyPr wrap="square" numCol="1" spcCol="756000">
            <a:spAutoFit/>
          </a:bodyPr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13"/>
            </a:lvl2pPr>
            <a:lvl3pPr marL="0" indent="0">
              <a:buFontTx/>
              <a:buNone/>
              <a:defRPr>
                <a:solidFill>
                  <a:schemeClr val="accent1"/>
                </a:solidFill>
              </a:defRPr>
            </a:lvl3pPr>
            <a:lvl5pPr>
              <a:defRPr/>
            </a:lvl5pPr>
          </a:lstStyle>
          <a:p>
            <a:pPr lvl="0"/>
            <a:r>
              <a:rPr lang="en-GB" dirty="0"/>
              <a:t>Speaker Name</a:t>
            </a:r>
          </a:p>
          <a:p>
            <a:pPr lvl="1"/>
            <a:r>
              <a:rPr lang="en-GB" dirty="0"/>
              <a:t>Job title, Organisation</a:t>
            </a:r>
          </a:p>
          <a:p>
            <a:pPr lvl="2"/>
            <a:r>
              <a:rPr lang="en-GB" dirty="0"/>
              <a:t>@social_handle</a:t>
            </a:r>
          </a:p>
        </p:txBody>
      </p:sp>
      <p:sp>
        <p:nvSpPr>
          <p:cNvPr id="57" name="Picture Placeholder 7">
            <a:extLst>
              <a:ext uri="{FF2B5EF4-FFF2-40B4-BE49-F238E27FC236}">
                <a16:creationId xmlns:a16="http://schemas.microsoft.com/office/drawing/2014/main" id="{5B1E1242-6BB9-4F32-91B1-3AA43FC4EC9F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069043" y="1911944"/>
            <a:ext cx="1588608" cy="1559878"/>
          </a:xfrm>
          <a:prstGeom prst="ellipse">
            <a:avLst/>
          </a:prstGeom>
          <a:solidFill>
            <a:schemeClr val="bg2"/>
          </a:solidFill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58" name="Text Placeholder 12">
            <a:extLst>
              <a:ext uri="{FF2B5EF4-FFF2-40B4-BE49-F238E27FC236}">
                <a16:creationId xmlns:a16="http://schemas.microsoft.com/office/drawing/2014/main" id="{C8B338B9-D1F9-4987-BC28-B7466CCC38D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929820" y="4501859"/>
            <a:ext cx="3242472" cy="724770"/>
          </a:xfrm>
        </p:spPr>
        <p:txBody>
          <a:bodyPr wrap="square" numCol="1" spcCol="756000">
            <a:spAutoFit/>
          </a:bodyPr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13"/>
            </a:lvl2pPr>
            <a:lvl3pPr marL="0" indent="0">
              <a:buFontTx/>
              <a:buNone/>
              <a:defRPr>
                <a:solidFill>
                  <a:schemeClr val="accent1"/>
                </a:solidFill>
              </a:defRPr>
            </a:lvl3pPr>
            <a:lvl5pPr>
              <a:defRPr/>
            </a:lvl5pPr>
          </a:lstStyle>
          <a:p>
            <a:pPr lvl="0"/>
            <a:r>
              <a:rPr lang="en-GB" dirty="0"/>
              <a:t>Speaker Name</a:t>
            </a:r>
          </a:p>
          <a:p>
            <a:pPr lvl="1"/>
            <a:r>
              <a:rPr lang="en-GB" dirty="0"/>
              <a:t>Job title, Organisation</a:t>
            </a:r>
          </a:p>
          <a:p>
            <a:pPr lvl="2"/>
            <a:r>
              <a:rPr lang="en-GB" dirty="0"/>
              <a:t>@social_handle</a:t>
            </a:r>
          </a:p>
        </p:txBody>
      </p:sp>
      <p:sp>
        <p:nvSpPr>
          <p:cNvPr id="59" name="Picture Placeholder 7">
            <a:extLst>
              <a:ext uri="{FF2B5EF4-FFF2-40B4-BE49-F238E27FC236}">
                <a16:creationId xmlns:a16="http://schemas.microsoft.com/office/drawing/2014/main" id="{CED5980C-4EBB-4601-BF07-F9111916385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069043" y="4078842"/>
            <a:ext cx="1588608" cy="1559878"/>
          </a:xfrm>
          <a:prstGeom prst="ellipse">
            <a:avLst/>
          </a:prstGeom>
          <a:solidFill>
            <a:schemeClr val="bg2"/>
          </a:solidFill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0407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8554">
          <p15:clr>
            <a:srgbClr val="FBAE40"/>
          </p15:clr>
        </p15:guide>
        <p15:guide id="2" pos="8079">
          <p15:clr>
            <a:srgbClr val="FBAE40"/>
          </p15:clr>
        </p15:guide>
      </p15:sldGuideLst>
    </p:ext>
  </p:extLs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-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C648A5D5-75B9-4F02-A4CB-B3C65A9BF2C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01468016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8" imgW="592" imgH="591" progId="TCLayout.ActiveDocument.1">
                  <p:embed/>
                </p:oleObj>
              </mc:Choice>
              <mc:Fallback>
                <p:oleObj name="think-cell Slide" r:id="rId8" imgW="592" imgH="591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C648A5D5-75B9-4F02-A4CB-B3C65A9BF2C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A58AAF75-30DC-408A-933A-149F2D14D18F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n-US" sz="2500" b="1" i="0" baseline="0" dirty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4" name="2. Slide Title">
            <a:extLst>
              <a:ext uri="{FF2B5EF4-FFF2-40B4-BE49-F238E27FC236}">
                <a16:creationId xmlns:a16="http://schemas.microsoft.com/office/drawing/2014/main" id="{6C3D89FC-A4B9-4683-B64F-B0644150274F}"/>
              </a:ext>
            </a:extLst>
          </p:cNvPr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554736" y="197613"/>
            <a:ext cx="11082528" cy="384721"/>
          </a:xfrm>
        </p:spPr>
        <p:txBody>
          <a:bodyPr>
            <a:spAutoFit/>
          </a:bodyPr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8" name="1. On-page tracker">
            <a:extLst>
              <a:ext uri="{FF2B5EF4-FFF2-40B4-BE49-F238E27FC236}">
                <a16:creationId xmlns:a16="http://schemas.microsoft.com/office/drawing/2014/main" id="{931AA88E-24E2-4493-A340-98EE8666A3B2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4"/>
            </p:custDataLst>
          </p:nvPr>
        </p:nvSpPr>
        <p:spPr>
          <a:xfrm>
            <a:off x="554735" y="41597"/>
            <a:ext cx="3843338" cy="1231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>
              <a:defRPr lang="en-US" sz="800" b="0" dirty="0">
                <a:cs typeface="+mn-cs"/>
              </a:defRPr>
            </a:lvl1pPr>
          </a:lstStyle>
          <a:p>
            <a:pPr lvl="0">
              <a:buNone/>
            </a:pPr>
            <a:r>
              <a:rPr lang="en-US"/>
              <a:t>Add tracker</a:t>
            </a:r>
          </a:p>
        </p:txBody>
      </p:sp>
      <p:sp>
        <p:nvSpPr>
          <p:cNvPr id="9" name="Slide Number">
            <a:extLst>
              <a:ext uri="{FF2B5EF4-FFF2-40B4-BE49-F238E27FC236}">
                <a16:creationId xmlns:a16="http://schemas.microsoft.com/office/drawing/2014/main" id="{54F8C1CD-74D5-434C-83F8-B9C7DBB2E266}"/>
              </a:ext>
            </a:extLst>
          </p:cNvPr>
          <p:cNvSpPr>
            <a:spLocks noChangeArrowheads="1"/>
          </p:cNvSpPr>
          <p:nvPr userDrawn="1">
            <p:custDataLst>
              <p:tags r:id="rId5"/>
            </p:custDataLst>
          </p:nvPr>
        </p:nvSpPr>
        <p:spPr bwMode="black">
          <a:xfrm>
            <a:off x="11312525" y="6584817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ctr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b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 b="0" dirty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5. Source" hidden="1">
            <a:extLst>
              <a:ext uri="{FF2B5EF4-FFF2-40B4-BE49-F238E27FC236}">
                <a16:creationId xmlns:a16="http://schemas.microsoft.com/office/drawing/2014/main" id="{75810F23-00B9-48FC-B55F-463DCB0D2C50}"/>
              </a:ext>
            </a:extLst>
          </p:cNvPr>
          <p:cNvSpPr txBox="1"/>
          <p:nvPr userDrawn="1">
            <p:custDataLst>
              <p:tags r:id="rId6"/>
            </p:custDataLst>
          </p:nvPr>
        </p:nvSpPr>
        <p:spPr>
          <a:xfrm>
            <a:off x="553971" y="6592511"/>
            <a:ext cx="9144000" cy="1231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ctr" anchorCtr="0">
            <a:spAutoFit/>
          </a:bodyPr>
          <a:lstStyle>
            <a:defPPr>
              <a:defRPr lang="en-US"/>
            </a:defPPr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80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lvl="0"/>
            <a:r>
              <a:rPr lang="en-US" dirty="0"/>
              <a:t>Source: …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E6786D2-983E-41EF-BEF7-D90259B98660}"/>
              </a:ext>
            </a:extLst>
          </p:cNvPr>
          <p:cNvCxnSpPr>
            <a:cxnSpLocks/>
          </p:cNvCxnSpPr>
          <p:nvPr userDrawn="1"/>
        </p:nvCxnSpPr>
        <p:spPr bwMode="ltGray">
          <a:xfrm>
            <a:off x="554736" y="6450133"/>
            <a:ext cx="11082528" cy="0"/>
          </a:xfrm>
          <a:prstGeom prst="line">
            <a:avLst/>
          </a:prstGeom>
          <a:ln w="19050" cap="flat">
            <a:solidFill>
              <a:schemeClr val="accent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776816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220E9A7C-FB74-480B-8212-8CE5C1AF5D1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63331308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592" imgH="591" progId="TCLayout.ActiveDocument.1">
                  <p:embed/>
                </p:oleObj>
              </mc:Choice>
              <mc:Fallback>
                <p:oleObj name="think-cell Slide" r:id="rId6" imgW="592" imgH="591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220E9A7C-FB74-480B-8212-8CE5C1AF5D1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1. On-page tracker">
            <a:extLst>
              <a:ext uri="{FF2B5EF4-FFF2-40B4-BE49-F238E27FC236}">
                <a16:creationId xmlns:a16="http://schemas.microsoft.com/office/drawing/2014/main" id="{BD5E1493-E8EF-4031-B447-85DA0B418111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2"/>
            </p:custDataLst>
          </p:nvPr>
        </p:nvSpPr>
        <p:spPr>
          <a:xfrm>
            <a:off x="554735" y="41597"/>
            <a:ext cx="3843338" cy="1231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>
              <a:defRPr lang="en-US" sz="800" b="0" dirty="0">
                <a:cs typeface="+mn-cs"/>
              </a:defRPr>
            </a:lvl1pPr>
          </a:lstStyle>
          <a:p>
            <a:pPr lvl="0">
              <a:buNone/>
            </a:pPr>
            <a:r>
              <a:rPr lang="en-US"/>
              <a:t>Add tracker</a:t>
            </a:r>
          </a:p>
        </p:txBody>
      </p:sp>
      <p:sp>
        <p:nvSpPr>
          <p:cNvPr id="6" name="Slide Number">
            <a:extLst>
              <a:ext uri="{FF2B5EF4-FFF2-40B4-BE49-F238E27FC236}">
                <a16:creationId xmlns:a16="http://schemas.microsoft.com/office/drawing/2014/main" id="{F3B3D990-55D1-4D16-8683-4CED248BB7FA}"/>
              </a:ext>
            </a:extLst>
          </p:cNvPr>
          <p:cNvSpPr>
            <a:spLocks noChangeArrowheads="1"/>
          </p:cNvSpPr>
          <p:nvPr userDrawn="1">
            <p:custDataLst>
              <p:tags r:id="rId3"/>
            </p:custDataLst>
          </p:nvPr>
        </p:nvSpPr>
        <p:spPr bwMode="black">
          <a:xfrm>
            <a:off x="11312525" y="6584817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ctr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b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 b="0" dirty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5. Source" hidden="1">
            <a:extLst>
              <a:ext uri="{FF2B5EF4-FFF2-40B4-BE49-F238E27FC236}">
                <a16:creationId xmlns:a16="http://schemas.microsoft.com/office/drawing/2014/main" id="{B6A47C52-89C8-4B79-B4A2-FE61BCC240A9}"/>
              </a:ext>
            </a:extLst>
          </p:cNvPr>
          <p:cNvSpPr txBox="1"/>
          <p:nvPr userDrawn="1">
            <p:custDataLst>
              <p:tags r:id="rId4"/>
            </p:custDataLst>
          </p:nvPr>
        </p:nvSpPr>
        <p:spPr>
          <a:xfrm>
            <a:off x="553971" y="6592511"/>
            <a:ext cx="9144000" cy="1231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ctr" anchorCtr="0">
            <a:spAutoFit/>
          </a:bodyPr>
          <a:lstStyle>
            <a:defPPr>
              <a:defRPr lang="en-US"/>
            </a:defPPr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80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lvl="0"/>
            <a:r>
              <a:rPr lang="en-US" dirty="0"/>
              <a:t>Source: …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631B731-7D3D-4CDD-91A3-61B827F06619}"/>
              </a:ext>
            </a:extLst>
          </p:cNvPr>
          <p:cNvCxnSpPr>
            <a:cxnSpLocks/>
          </p:cNvCxnSpPr>
          <p:nvPr userDrawn="1"/>
        </p:nvCxnSpPr>
        <p:spPr bwMode="ltGray">
          <a:xfrm>
            <a:off x="554736" y="6450133"/>
            <a:ext cx="11082528" cy="0"/>
          </a:xfrm>
          <a:prstGeom prst="line">
            <a:avLst/>
          </a:prstGeom>
          <a:ln w="19050" cap="flat">
            <a:solidFill>
              <a:schemeClr val="accent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0600291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A954CCC1-5027-4384-BFF6-B54153C697A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02985246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92" imgH="591" progId="TCLayout.ActiveDocument.1">
                  <p:embed/>
                </p:oleObj>
              </mc:Choice>
              <mc:Fallback>
                <p:oleObj name="think-cell Slide" r:id="rId3" imgW="592" imgH="591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A954CCC1-5027-4384-BFF6-B54153C697A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2E320337-4448-4A41-97CD-D612E7679AE8}"/>
              </a:ext>
            </a:extLst>
          </p:cNvPr>
          <p:cNvSpPr/>
          <p:nvPr userDrawn="1"/>
        </p:nvSpPr>
        <p:spPr bwMode="ltGray">
          <a:xfrm>
            <a:off x="-1" y="0"/>
            <a:ext cx="12192001" cy="685848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694540B-7619-4C7B-9C99-2940C1B16A7F}"/>
              </a:ext>
            </a:extLst>
          </p:cNvPr>
          <p:cNvSpPr txBox="1"/>
          <p:nvPr userDrawn="1"/>
        </p:nvSpPr>
        <p:spPr bwMode="auto">
          <a:xfrm>
            <a:off x="4064000" y="5428664"/>
            <a:ext cx="4064000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Segoe UI" panose="020B0502040204020203" pitchFamily="34" charset="0"/>
              <a:buChar char="​"/>
              <a:defRPr lang="en-US" sz="1600" dirty="0">
                <a:cs typeface="Arial" panose="020B0604020202020204" pitchFamily="34" charset="0"/>
              </a:defRPr>
            </a:lvl1pPr>
            <a:lvl2pPr marL="228600" lvl="1" indent="-2286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10000"/>
              <a:buFont typeface="Wingdings" panose="05000000000000000000" pitchFamily="2" charset="2"/>
              <a:buChar char=""/>
              <a:defRPr lang="en-US" sz="1600" dirty="0"/>
            </a:lvl2pPr>
            <a:lvl3pPr marL="438912" lvl="2" indent="-210312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10000"/>
              <a:buFont typeface="Arial" panose="020B0604020202020204" pitchFamily="34" charset="0"/>
              <a:buChar char="‒"/>
              <a:defRPr lang="en-US" sz="1600" dirty="0"/>
            </a:lvl3pPr>
            <a:lvl4pPr marL="594360" lvl="3" indent="-15544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lang="en-US" sz="1600" dirty="0"/>
            </a:lvl4pPr>
            <a:lvl5pPr marL="813816" lvl="4" indent="-146304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̶"/>
              <a:defRPr lang="en-US" sz="1600" dirty="0"/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algn="ctr"/>
            <a:r>
              <a:rPr lang="en-US" sz="3600" b="1" dirty="0">
                <a:solidFill>
                  <a:srgbClr val="E6D2C8"/>
                </a:solidFill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3012231781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_2 text column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76064167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52" imgH="355" progId="TCLayout.ActiveDocument.1">
                  <p:embed/>
                </p:oleObj>
              </mc:Choice>
              <mc:Fallback>
                <p:oleObj name="think-cell Slide" r:id="rId4" imgW="352" imgH="355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81ABDA97-D60F-466E-B1A3-CAE82CB597DC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/>
            <a:endParaRPr lang="en-US" sz="2400" b="0" i="0" baseline="0" dirty="0">
              <a:solidFill>
                <a:srgbClr val="FFFFFF"/>
              </a:solidFill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sp>
        <p:nvSpPr>
          <p:cNvPr id="7" name="Copyright" hidden="1"/>
          <p:cNvSpPr txBox="1"/>
          <p:nvPr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t>Copyright © 2020 by Boston Consulting Group. All rights reserved.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990F59DA-25A3-F14E-A463-918F4C0183F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1330" y="1668217"/>
            <a:ext cx="5319246" cy="406841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0C77F5A8-3CBB-5F43-8C9C-BD95C751899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073365" y="1668217"/>
            <a:ext cx="5319246" cy="406841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3" name="Text Placeholder 27">
            <a:extLst>
              <a:ext uri="{FF2B5EF4-FFF2-40B4-BE49-F238E27FC236}">
                <a16:creationId xmlns:a16="http://schemas.microsoft.com/office/drawing/2014/main" id="{CFF1C99E-F26C-8B48-9830-A731A6CD669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52091" y="246579"/>
            <a:ext cx="3782308" cy="290352"/>
          </a:xfrm>
          <a:prstGeom prst="rect">
            <a:avLst/>
          </a:prstGeom>
        </p:spPr>
        <p:txBody>
          <a:bodyPr rIns="0" anchor="t">
            <a:normAutofit/>
          </a:bodyPr>
          <a:lstStyle>
            <a:lvl1pPr algn="l">
              <a:buNone/>
              <a:defRPr sz="1200" b="0" i="1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Section name 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F24F3FBC-0E6C-C449-A900-102CABF0C5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24535" y="224520"/>
            <a:ext cx="428609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400" b="1">
                <a:solidFill>
                  <a:schemeClr val="accent2"/>
                </a:solidFill>
              </a:defRPr>
            </a:lvl1pPr>
          </a:lstStyle>
          <a:p>
            <a:fld id="{5C7892DB-DEDB-A440-9305-CDECCE7FBDC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747B00D-C86A-D947-9782-3D7CB86D7A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3D1483-BD68-B846-8EF9-8AF25AA82476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3772729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</p15:sldGuideLst>
    </p:ext>
  </p:extLs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_1 text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52" imgH="355" progId="TCLayout.ActiveDocument.1">
                  <p:embed/>
                </p:oleObj>
              </mc:Choice>
              <mc:Fallback>
                <p:oleObj name="think-cell Slide" r:id="rId4" imgW="352" imgH="355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81ABDA97-D60F-466E-B1A3-CAE82CB597DC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/>
            <a:endParaRPr lang="en-US" sz="2400" b="0" i="0" baseline="0" dirty="0">
              <a:solidFill>
                <a:srgbClr val="FFFFFF"/>
              </a:solidFill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sp>
        <p:nvSpPr>
          <p:cNvPr id="7" name="Copyright" hidden="1"/>
          <p:cNvSpPr txBox="1"/>
          <p:nvPr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t>Copyright © 2020 by Boston Consulting Group. All rights reserved.</a:t>
            </a:r>
          </a:p>
        </p:txBody>
      </p:sp>
      <p:sp>
        <p:nvSpPr>
          <p:cNvPr id="20" name="Title 19">
            <a:extLst>
              <a:ext uri="{FF2B5EF4-FFF2-40B4-BE49-F238E27FC236}">
                <a16:creationId xmlns:a16="http://schemas.microsoft.com/office/drawing/2014/main" id="{0A75B8BC-6ADC-BC40-8446-A30BADE3EF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8553" y="805392"/>
            <a:ext cx="8048612" cy="537986"/>
          </a:xfrm>
        </p:spPr>
        <p:txBody>
          <a:bodyPr>
            <a:noAutofit/>
          </a:bodyPr>
          <a:lstStyle>
            <a:lvl1pPr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ED4E4DF-40A8-BA46-8009-C8DA3675987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40130" y="1775793"/>
            <a:ext cx="7155603" cy="406841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Text Placeholder 27">
            <a:extLst>
              <a:ext uri="{FF2B5EF4-FFF2-40B4-BE49-F238E27FC236}">
                <a16:creationId xmlns:a16="http://schemas.microsoft.com/office/drawing/2014/main" id="{5DA822C1-B4F8-F446-AC19-7FDBBA08DC8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404154" y="246579"/>
            <a:ext cx="3782308" cy="290352"/>
          </a:xfrm>
        </p:spPr>
        <p:txBody>
          <a:bodyPr rIns="0" anchor="t">
            <a:normAutofit/>
          </a:bodyPr>
          <a:lstStyle>
            <a:lvl1pPr algn="r">
              <a:buNone/>
              <a:defRPr sz="1200" b="0">
                <a:latin typeface="+mn-lt"/>
              </a:defRPr>
            </a:lvl1pPr>
          </a:lstStyle>
          <a:p>
            <a:pPr lvl="0"/>
            <a:r>
              <a:rPr lang="en-US"/>
              <a:t>Section name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9EBE7F3-63AB-E74B-BC4F-2742BEF2D331}"/>
              </a:ext>
            </a:extLst>
          </p:cNvPr>
          <p:cNvSpPr/>
          <p:nvPr userDrawn="1"/>
        </p:nvSpPr>
        <p:spPr bwMode="white">
          <a:xfrm>
            <a:off x="0" y="6739466"/>
            <a:ext cx="12192000" cy="118533"/>
          </a:xfrm>
          <a:prstGeom prst="rect">
            <a:avLst/>
          </a:prstGeom>
          <a:solidFill>
            <a:srgbClr val="F2F2F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71C2BB-1BB7-454E-92E1-8638963A99C2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 sz="10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9AB4EE-B21D-804A-9B41-27C28463175F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algn="l"/>
            <a:r>
              <a:rPr lang="en-US" dirty="0"/>
              <a:t>| </a:t>
            </a:r>
            <a:fld id="{5C7892DB-DEDB-A440-9305-CDECCE7FBDC0}" type="slidenum">
              <a:rPr lang="en-US" smtClean="0"/>
              <a:pPr algn="l"/>
              <a:t>‹#›</a:t>
            </a:fld>
            <a:endParaRPr lang="en-US" dirty="0"/>
          </a:p>
        </p:txBody>
      </p:sp>
      <p:sp>
        <p:nvSpPr>
          <p:cNvPr id="13" name="Text Placeholder 27">
            <a:extLst>
              <a:ext uri="{FF2B5EF4-FFF2-40B4-BE49-F238E27FC236}">
                <a16:creationId xmlns:a16="http://schemas.microsoft.com/office/drawing/2014/main" id="{C35DBD1C-00BB-3440-8810-00B944ACC2B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78553" y="246579"/>
            <a:ext cx="4896556" cy="290352"/>
          </a:xfrm>
        </p:spPr>
        <p:txBody>
          <a:bodyPr rIns="0" anchor="t">
            <a:normAutofit/>
          </a:bodyPr>
          <a:lstStyle>
            <a:lvl1pPr algn="l">
              <a:buNone/>
              <a:defRPr sz="1200" b="0">
                <a:latin typeface="+mn-lt"/>
              </a:defRPr>
            </a:lvl1pPr>
          </a:lstStyle>
          <a:p>
            <a:r>
              <a:rPr lang="en-US"/>
              <a:t>Country Readiness and Delivery Work Stream - XXX Working Group</a:t>
            </a:r>
          </a:p>
        </p:txBody>
      </p:sp>
    </p:spTree>
    <p:extLst>
      <p:ext uri="{BB962C8B-B14F-4D97-AF65-F5344CB8AC3E}">
        <p14:creationId xmlns:p14="http://schemas.microsoft.com/office/powerpoint/2010/main" val="24723689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</p15:sldGuideLst>
    </p:ext>
  </p:extLs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80E369A-2421-2B45-B472-43E528F9CE5B}"/>
              </a:ext>
            </a:extLst>
          </p:cNvPr>
          <p:cNvSpPr/>
          <p:nvPr userDrawn="1"/>
        </p:nvSpPr>
        <p:spPr bwMode="white">
          <a:xfrm>
            <a:off x="9703398" y="-1309"/>
            <a:ext cx="2488601" cy="6859309"/>
          </a:xfrm>
          <a:prstGeom prst="rect">
            <a:avLst/>
          </a:prstGeom>
          <a:solidFill>
            <a:srgbClr val="F2F2F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52" imgH="355" progId="TCLayout.ActiveDocument.1">
                  <p:embed/>
                </p:oleObj>
              </mc:Choice>
              <mc:Fallback>
                <p:oleObj name="think-cell Slide" r:id="rId4" imgW="352" imgH="355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81ABDA97-D60F-466E-B1A3-CAE82CB597DC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/>
            <a:endParaRPr lang="en-US" sz="2400" b="0" i="0" baseline="0" dirty="0">
              <a:solidFill>
                <a:srgbClr val="FFFFFF"/>
              </a:solidFill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sp>
        <p:nvSpPr>
          <p:cNvPr id="7" name="Copyright" hidden="1"/>
          <p:cNvSpPr txBox="1"/>
          <p:nvPr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t>Copyright © 2020 by Boston Consulting Group. All rights reserved.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96C500B-D9EC-5347-8E16-C455F6F04DC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184835" y="224520"/>
            <a:ext cx="428609" cy="365125"/>
          </a:xfrm>
        </p:spPr>
        <p:txBody>
          <a:bodyPr/>
          <a:lstStyle/>
          <a:p>
            <a:fld id="{5C7892DB-DEDB-A440-9305-CDECCE7FBDC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A7822AC9-3D76-014E-9DBC-100BFFA8BB4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40130" y="1775793"/>
            <a:ext cx="5530003" cy="406841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2" name="Text Placeholder 27">
            <a:extLst>
              <a:ext uri="{FF2B5EF4-FFF2-40B4-BE49-F238E27FC236}">
                <a16:creationId xmlns:a16="http://schemas.microsoft.com/office/drawing/2014/main" id="{26C4B127-E7E0-444A-BB78-D7577CB04C2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404154" y="246579"/>
            <a:ext cx="3782308" cy="290352"/>
          </a:xfrm>
        </p:spPr>
        <p:txBody>
          <a:bodyPr rIns="0" anchor="t">
            <a:normAutofit/>
          </a:bodyPr>
          <a:lstStyle>
            <a:lvl1pPr algn="r">
              <a:buNone/>
              <a:defRPr sz="1200" b="0">
                <a:latin typeface="+mn-lt"/>
              </a:defRPr>
            </a:lvl1pPr>
          </a:lstStyle>
          <a:p>
            <a:pPr lvl="0"/>
            <a:r>
              <a:rPr lang="en-US"/>
              <a:t>Section name |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5603FEE-A3D3-904A-9106-278392AB5A3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 sz="100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3C4827F-4A69-E545-86C7-79E41B9D15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8552" y="805392"/>
            <a:ext cx="9006511" cy="537986"/>
          </a:xfrm>
        </p:spPr>
        <p:txBody>
          <a:bodyPr vert="horz"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3788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</p15:sldGuideLst>
    </p:ext>
  </p:extLs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_no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52" imgH="355" progId="TCLayout.ActiveDocument.1">
                  <p:embed/>
                </p:oleObj>
              </mc:Choice>
              <mc:Fallback>
                <p:oleObj name="think-cell Slide" r:id="rId4" imgW="352" imgH="355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81ABDA97-D60F-466E-B1A3-CAE82CB597DC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/>
            <a:endParaRPr lang="en-US" sz="2400" b="0" i="0" baseline="0" dirty="0">
              <a:solidFill>
                <a:srgbClr val="FFFFFF"/>
              </a:solidFill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sp>
        <p:nvSpPr>
          <p:cNvPr id="7" name="Copyright" hidden="1"/>
          <p:cNvSpPr txBox="1"/>
          <p:nvPr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t>Copyright © 2020 by Boston Consulting Group. All rights reserved.</a:t>
            </a:r>
          </a:p>
        </p:txBody>
      </p:sp>
      <p:sp>
        <p:nvSpPr>
          <p:cNvPr id="20" name="Title 19">
            <a:extLst>
              <a:ext uri="{FF2B5EF4-FFF2-40B4-BE49-F238E27FC236}">
                <a16:creationId xmlns:a16="http://schemas.microsoft.com/office/drawing/2014/main" id="{0A75B8BC-6ADC-BC40-8446-A30BADE3EF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8553" y="805392"/>
            <a:ext cx="8048612" cy="537986"/>
          </a:xfrm>
        </p:spPr>
        <p:txBody>
          <a:bodyPr>
            <a:noAutofit/>
          </a:bodyPr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96C500B-D9EC-5347-8E16-C455F6F04DC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C7892DB-DEDB-A440-9305-CDECCE7FBDC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ext Placeholder 27">
            <a:extLst>
              <a:ext uri="{FF2B5EF4-FFF2-40B4-BE49-F238E27FC236}">
                <a16:creationId xmlns:a16="http://schemas.microsoft.com/office/drawing/2014/main" id="{7354E78C-9ECD-4348-AC32-5470CF79DB1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404154" y="246579"/>
            <a:ext cx="3782308" cy="290352"/>
          </a:xfrm>
        </p:spPr>
        <p:txBody>
          <a:bodyPr rIns="0" anchor="t">
            <a:normAutofit/>
          </a:bodyPr>
          <a:lstStyle>
            <a:lvl1pPr algn="r">
              <a:buNone/>
              <a:defRPr sz="1200" b="0">
                <a:latin typeface="+mn-lt"/>
              </a:defRPr>
            </a:lvl1pPr>
          </a:lstStyle>
          <a:p>
            <a:pPr lvl="0"/>
            <a:r>
              <a:rPr lang="en-US"/>
              <a:t>Section name |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97A7AC-0BD6-5A4F-BCBF-85A20F352B9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12D4D8F-899D-B346-BB13-725965F80D20}"/>
              </a:ext>
            </a:extLst>
          </p:cNvPr>
          <p:cNvSpPr/>
          <p:nvPr userDrawn="1"/>
        </p:nvSpPr>
        <p:spPr bwMode="white">
          <a:xfrm>
            <a:off x="0" y="6739466"/>
            <a:ext cx="12192000" cy="118533"/>
          </a:xfrm>
          <a:prstGeom prst="rect">
            <a:avLst/>
          </a:prstGeom>
          <a:solidFill>
            <a:srgbClr val="F2F2F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38806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</p15:sldGuideLst>
    </p:ext>
  </p:extLs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51794756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384" imgH="384" progId="TCLayout.ActiveDocument.1">
                  <p:embed/>
                </p:oleObj>
              </mc:Choice>
              <mc:Fallback>
                <p:oleObj name="think-cell Slide" r:id="rId5" imgW="384" imgH="384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AE06B387-453E-41B1-AF78-A5B50AEC8B76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/>
            <a:endParaRPr lang="en-US" sz="4400" b="0" i="0" baseline="0">
              <a:solidFill>
                <a:srgbClr val="FFFFFF"/>
              </a:solidFill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pic>
        <p:nvPicPr>
          <p:cNvPr id="15" name="Picture 433" descr="Image result for who logo">
            <a:extLst>
              <a:ext uri="{FF2B5EF4-FFF2-40B4-BE49-F238E27FC236}">
                <a16:creationId xmlns:a16="http://schemas.microsoft.com/office/drawing/2014/main" id="{E6316816-7E76-4663-888E-5B2D615890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4646" y="2404315"/>
            <a:ext cx="2093215" cy="648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5" descr="UNICEF logo and symbol, meaning, history, PNG">
            <a:extLst>
              <a:ext uri="{FF2B5EF4-FFF2-40B4-BE49-F238E27FC236}">
                <a16:creationId xmlns:a16="http://schemas.microsoft.com/office/drawing/2014/main" id="{88897D4E-233A-4B9A-987A-438F624F52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646" y="4369255"/>
            <a:ext cx="2247680" cy="786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9" descr="Gavi-logo - The Rockefeller Foundation">
            <a:extLst>
              <a:ext uri="{FF2B5EF4-FFF2-40B4-BE49-F238E27FC236}">
                <a16:creationId xmlns:a16="http://schemas.microsoft.com/office/drawing/2014/main" id="{48052F97-134D-4AD3-86E9-38F11B1EE1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646" y="3371267"/>
            <a:ext cx="1811536" cy="679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56921D8E-21A6-49FA-A16F-F20396BB6FB4}"/>
              </a:ext>
            </a:extLst>
          </p:cNvPr>
          <p:cNvSpPr>
            <a:spLocks noGrp="1"/>
          </p:cNvSpPr>
          <p:nvPr>
            <p:ph type="ctrTitle"/>
          </p:nvPr>
        </p:nvSpPr>
        <p:spPr bwMode="ltGray">
          <a:xfrm>
            <a:off x="4063057" y="2182415"/>
            <a:ext cx="6608679" cy="1846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>
            <a:lvl1pPr>
              <a:defRPr kumimoji="0" lang="en-US" sz="6000" b="0" i="0" u="none" strike="noStrike" kern="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  <a:sym typeface="+mj-lt"/>
              </a:defRPr>
            </a:lvl1pPr>
          </a:lstStyle>
          <a:p>
            <a:pPr marL="0" marR="0" lvl="0" indent="0" defTabSz="913526" fontAlgn="base">
              <a:lnSpc>
                <a:spcPct val="100000"/>
              </a:lnSpc>
              <a:spcAft>
                <a:spcPct val="0"/>
              </a:spcAft>
              <a:buClrTx/>
              <a:buSzTx/>
              <a:buFontTx/>
              <a:tabLst>
                <a:tab pos="275353" algn="l"/>
              </a:tabLst>
            </a:pPr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A18DFF61-EC18-4276-831E-B86B07A7E08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white">
          <a:xfrm>
            <a:off x="4063057" y="4798790"/>
            <a:ext cx="7085960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buFontTx/>
              <a:buNone/>
              <a:defRPr kumimoji="0" lang="en-US" sz="2400" b="1" i="0" u="none" strike="noStrike" kern="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+mn-lt"/>
              </a:defRPr>
            </a:lvl1pPr>
          </a:lstStyle>
          <a:p>
            <a:pPr marL="174625" marR="0" lvl="0" indent="-174625" defTabSz="913526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tabLst/>
            </a:pPr>
            <a:r>
              <a:rPr lang="en-US"/>
              <a:t>CLICK TO EDIT SUBTITLE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53532A7-2238-F74F-ABE5-1308FD0ACD48}"/>
              </a:ext>
            </a:extLst>
          </p:cNvPr>
          <p:cNvCxnSpPr>
            <a:cxnSpLocks/>
          </p:cNvCxnSpPr>
          <p:nvPr userDrawn="1"/>
        </p:nvCxnSpPr>
        <p:spPr>
          <a:xfrm>
            <a:off x="4050531" y="1952979"/>
            <a:ext cx="4253948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133C611-A604-2448-A551-28AA2B2AE7F6}"/>
              </a:ext>
            </a:extLst>
          </p:cNvPr>
          <p:cNvCxnSpPr>
            <a:cxnSpLocks/>
          </p:cNvCxnSpPr>
          <p:nvPr userDrawn="1"/>
        </p:nvCxnSpPr>
        <p:spPr>
          <a:xfrm>
            <a:off x="721097" y="1952979"/>
            <a:ext cx="267081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1B91C31-23A2-D84F-A360-1E4EB8421BD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55454" y="1464322"/>
            <a:ext cx="4514850" cy="343217"/>
          </a:xfrm>
        </p:spPr>
        <p:txBody>
          <a:bodyPr/>
          <a:lstStyle>
            <a:lvl1pPr>
              <a:buNone/>
              <a:defRPr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50EDFF8-E00A-E342-92E2-72E7AF25BF7C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744646" y="5474605"/>
            <a:ext cx="2247681" cy="668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349313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Section cov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52" imgH="355" progId="TCLayout.ActiveDocument.1">
                  <p:embed/>
                </p:oleObj>
              </mc:Choice>
              <mc:Fallback>
                <p:oleObj name="think-cell Slide" r:id="rId4" imgW="352" imgH="355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F4F9E554-3C1C-41B6-ADC5-76517CC50A23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/>
            <a:endParaRPr lang="en-US" sz="3200" b="0" i="0" baseline="0">
              <a:solidFill>
                <a:srgbClr val="FFFFFF"/>
              </a:solidFill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sp>
        <p:nvSpPr>
          <p:cNvPr id="16" name="Copyright" hidden="1"/>
          <p:cNvSpPr txBox="1"/>
          <p:nvPr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t>Copyright © 2020 by Boston Consulting Group. All rights reserved.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00B3ACD-58AD-0A4C-9E87-B50CC9B09A77}"/>
              </a:ext>
            </a:extLst>
          </p:cNvPr>
          <p:cNvCxnSpPr>
            <a:cxnSpLocks/>
          </p:cNvCxnSpPr>
          <p:nvPr userDrawn="1"/>
        </p:nvCxnSpPr>
        <p:spPr>
          <a:xfrm>
            <a:off x="3626556" y="1954943"/>
            <a:ext cx="6025445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AE9B02E3-263C-2843-9099-B66472AEF90A}"/>
              </a:ext>
            </a:extLst>
          </p:cNvPr>
          <p:cNvSpPr txBox="1"/>
          <p:nvPr userDrawn="1"/>
        </p:nvSpPr>
        <p:spPr>
          <a:xfrm>
            <a:off x="530578" y="2021154"/>
            <a:ext cx="2032000" cy="541421"/>
          </a:xfrm>
          <a:prstGeom prst="rect">
            <a:avLst/>
          </a:prstGeom>
          <a:noFill/>
          <a:ln w="9525" cap="rnd">
            <a:noFill/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440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Agenda</a:t>
            </a:r>
            <a:endParaRPr lang="en-US" sz="120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3" name="Table Placeholder 32">
            <a:extLst>
              <a:ext uri="{FF2B5EF4-FFF2-40B4-BE49-F238E27FC236}">
                <a16:creationId xmlns:a16="http://schemas.microsoft.com/office/drawing/2014/main" id="{CEDC0D77-CE5F-D64F-8526-D87E5655D22C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3606094" y="2119951"/>
            <a:ext cx="6012040" cy="3942181"/>
          </a:xfrm>
          <a:noFill/>
          <a:ln>
            <a:noFill/>
          </a:ln>
        </p:spPr>
        <p:txBody>
          <a:bodyPr/>
          <a:lstStyle>
            <a:lvl1pPr>
              <a:defRPr>
                <a:solidFill>
                  <a:sysClr val="windowText" lastClr="000000"/>
                </a:solidFill>
              </a:defRPr>
            </a:lvl1pPr>
          </a:lstStyle>
          <a:p>
            <a:r>
              <a:rPr lang="en-GB"/>
              <a:t>Click icon to add table</a:t>
            </a:r>
            <a:endParaRPr lang="en-US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34FE0D3-7FDE-B948-8608-9FDF835D3F27}"/>
              </a:ext>
            </a:extLst>
          </p:cNvPr>
          <p:cNvCxnSpPr>
            <a:cxnSpLocks/>
          </p:cNvCxnSpPr>
          <p:nvPr userDrawn="1"/>
        </p:nvCxnSpPr>
        <p:spPr>
          <a:xfrm>
            <a:off x="709808" y="1952979"/>
            <a:ext cx="267081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25888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Section cov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52" imgH="355" progId="TCLayout.ActiveDocument.1">
                  <p:embed/>
                </p:oleObj>
              </mc:Choice>
              <mc:Fallback>
                <p:oleObj name="think-cell Slide" r:id="rId4" imgW="352" imgH="355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F4F9E554-3C1C-41B6-ADC5-76517CC50A23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/>
            <a:endParaRPr lang="en-US" sz="3200" b="0" i="0" baseline="0">
              <a:solidFill>
                <a:srgbClr val="FFFFFF"/>
              </a:solidFill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sp>
        <p:nvSpPr>
          <p:cNvPr id="16" name="Copyright" hidden="1"/>
          <p:cNvSpPr txBox="1"/>
          <p:nvPr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t>Copyright © 2020 by Boston Consulting Group. All rights reserved.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00B3ACD-58AD-0A4C-9E87-B50CC9B09A77}"/>
              </a:ext>
            </a:extLst>
          </p:cNvPr>
          <p:cNvCxnSpPr>
            <a:cxnSpLocks/>
          </p:cNvCxnSpPr>
          <p:nvPr userDrawn="1"/>
        </p:nvCxnSpPr>
        <p:spPr>
          <a:xfrm>
            <a:off x="3626556" y="1954943"/>
            <a:ext cx="6025445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AE9B02E3-263C-2843-9099-B66472AEF90A}"/>
              </a:ext>
            </a:extLst>
          </p:cNvPr>
          <p:cNvSpPr txBox="1"/>
          <p:nvPr userDrawn="1"/>
        </p:nvSpPr>
        <p:spPr>
          <a:xfrm>
            <a:off x="530578" y="2021154"/>
            <a:ext cx="2032000" cy="541421"/>
          </a:xfrm>
          <a:prstGeom prst="rect">
            <a:avLst/>
          </a:prstGeom>
          <a:noFill/>
          <a:ln w="9525" cap="rnd">
            <a:noFill/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440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Content</a:t>
            </a:r>
            <a:endParaRPr lang="en-US" sz="120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3" name="Table Placeholder 32">
            <a:extLst>
              <a:ext uri="{FF2B5EF4-FFF2-40B4-BE49-F238E27FC236}">
                <a16:creationId xmlns:a16="http://schemas.microsoft.com/office/drawing/2014/main" id="{CEDC0D77-CE5F-D64F-8526-D87E5655D22C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3606094" y="2119951"/>
            <a:ext cx="6012040" cy="3942181"/>
          </a:xfrm>
          <a:noFill/>
          <a:ln>
            <a:noFill/>
          </a:ln>
        </p:spPr>
        <p:txBody>
          <a:bodyPr/>
          <a:lstStyle>
            <a:lvl1pPr>
              <a:defRPr>
                <a:solidFill>
                  <a:sysClr val="windowText" lastClr="000000"/>
                </a:solidFill>
              </a:defRPr>
            </a:lvl1pPr>
          </a:lstStyle>
          <a:p>
            <a:r>
              <a:rPr lang="en-GB"/>
              <a:t>Click icon to add table</a:t>
            </a:r>
            <a:endParaRPr lang="en-US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34FE0D3-7FDE-B948-8608-9FDF835D3F27}"/>
              </a:ext>
            </a:extLst>
          </p:cNvPr>
          <p:cNvCxnSpPr>
            <a:cxnSpLocks/>
          </p:cNvCxnSpPr>
          <p:nvPr userDrawn="1"/>
        </p:nvCxnSpPr>
        <p:spPr>
          <a:xfrm>
            <a:off x="709808" y="1952979"/>
            <a:ext cx="267081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69873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irper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4E43CC-A238-47A3-B91D-337B8322D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Immunization, Vaccines and Biologicals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FE5D80-3F53-4103-9967-095D04856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AFC-DF42-41A5-B57C-06A83BBA6616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D9919F6-A4D0-4CA9-A4CD-9144578569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638" y="537198"/>
            <a:ext cx="11013551" cy="403133"/>
          </a:xfrm>
        </p:spPr>
        <p:txBody>
          <a:bodyPr lIns="0" tIns="0" rIns="0" bIns="0" anchor="t" anchorCtr="0"/>
          <a:lstStyle>
            <a:lvl1pPr>
              <a:defRPr/>
            </a:lvl1pPr>
          </a:lstStyle>
          <a:p>
            <a:r>
              <a:rPr lang="en-US" dirty="0"/>
              <a:t>Chairperson</a:t>
            </a:r>
            <a:endParaRPr lang="en-GB" dirty="0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5A88B0FE-1A13-4CD8-8675-B560C08B33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411458" y="2334961"/>
            <a:ext cx="3242472" cy="724770"/>
          </a:xfrm>
        </p:spPr>
        <p:txBody>
          <a:bodyPr wrap="square" numCol="1" spcCol="756000">
            <a:spAutoFit/>
          </a:bodyPr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13"/>
            </a:lvl2pPr>
            <a:lvl3pPr marL="0" indent="0">
              <a:buFontTx/>
              <a:buNone/>
              <a:defRPr>
                <a:solidFill>
                  <a:schemeClr val="accent1"/>
                </a:solidFill>
              </a:defRPr>
            </a:lvl3pPr>
            <a:lvl5pPr>
              <a:defRPr/>
            </a:lvl5pPr>
          </a:lstStyle>
          <a:p>
            <a:pPr lvl="0"/>
            <a:r>
              <a:rPr lang="en-GB" dirty="0"/>
              <a:t>Speaker Name</a:t>
            </a:r>
          </a:p>
          <a:p>
            <a:pPr lvl="1"/>
            <a:r>
              <a:rPr lang="en-GB" dirty="0"/>
              <a:t>Job title, Organisation</a:t>
            </a:r>
          </a:p>
          <a:p>
            <a:pPr lvl="2"/>
            <a:r>
              <a:rPr lang="en-GB" dirty="0"/>
              <a:t>@social_handle</a:t>
            </a:r>
          </a:p>
        </p:txBody>
      </p: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162A1D43-DF49-4142-959F-DECBBC37F3D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50681" y="1911944"/>
            <a:ext cx="1588608" cy="1559878"/>
          </a:xfrm>
          <a:prstGeom prst="ellipse">
            <a:avLst/>
          </a:prstGeom>
          <a:solidFill>
            <a:schemeClr val="bg2"/>
          </a:solidFill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9" name="object 14">
            <a:extLst>
              <a:ext uri="{FF2B5EF4-FFF2-40B4-BE49-F238E27FC236}">
                <a16:creationId xmlns:a16="http://schemas.microsoft.com/office/drawing/2014/main" id="{FFCCEE77-DD40-4843-B514-E7A8B70251C9}"/>
              </a:ext>
            </a:extLst>
          </p:cNvPr>
          <p:cNvSpPr/>
          <p:nvPr userDrawn="1"/>
        </p:nvSpPr>
        <p:spPr>
          <a:xfrm>
            <a:off x="577850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12A210F5-A8B3-4A0E-8B15-4497042C499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533079" y="1682566"/>
            <a:ext cx="5081284" cy="1555619"/>
          </a:xfrm>
        </p:spPr>
        <p:txBody>
          <a:bodyPr/>
          <a:lstStyle>
            <a:lvl1pPr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47788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8554">
          <p15:clr>
            <a:srgbClr val="FBAE40"/>
          </p15:clr>
        </p15:guide>
        <p15:guide id="2" pos="8079">
          <p15:clr>
            <a:srgbClr val="FBAE40"/>
          </p15:clr>
        </p15:guide>
      </p15:sldGuideLst>
    </p:ext>
  </p:extLs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no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52" imgH="355" progId="TCLayout.ActiveDocument.1">
                  <p:embed/>
                </p:oleObj>
              </mc:Choice>
              <mc:Fallback>
                <p:oleObj name="think-cell Slide" r:id="rId4" imgW="352" imgH="355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81ABDA97-D60F-466E-B1A3-CAE82CB597DC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/>
            <a:endParaRPr lang="en-US" sz="2400" b="0" i="0" baseline="0">
              <a:solidFill>
                <a:srgbClr val="FFFFFF"/>
              </a:solidFill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sp>
        <p:nvSpPr>
          <p:cNvPr id="7" name="Copyright" hidden="1"/>
          <p:cNvSpPr txBox="1"/>
          <p:nvPr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t>Copyright © 2020 by Boston Consulting Group. All rights reserved.</a:t>
            </a:r>
          </a:p>
        </p:txBody>
      </p:sp>
      <p:sp>
        <p:nvSpPr>
          <p:cNvPr id="20" name="Title 19">
            <a:extLst>
              <a:ext uri="{FF2B5EF4-FFF2-40B4-BE49-F238E27FC236}">
                <a16:creationId xmlns:a16="http://schemas.microsoft.com/office/drawing/2014/main" id="{0A75B8BC-6ADC-BC40-8446-A30BADE3EF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8553" y="805392"/>
            <a:ext cx="8048612" cy="537986"/>
          </a:xfrm>
        </p:spPr>
        <p:txBody>
          <a:bodyPr>
            <a:noAutofit/>
          </a:bodyPr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96C500B-D9EC-5347-8E16-C455F6F04DC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C7892DB-DEDB-A440-9305-CDECCE7FBDC0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27">
            <a:extLst>
              <a:ext uri="{FF2B5EF4-FFF2-40B4-BE49-F238E27FC236}">
                <a16:creationId xmlns:a16="http://schemas.microsoft.com/office/drawing/2014/main" id="{7354E78C-9ECD-4348-AC32-5470CF79DB1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404154" y="246579"/>
            <a:ext cx="3782308" cy="290352"/>
          </a:xfrm>
        </p:spPr>
        <p:txBody>
          <a:bodyPr rIns="0" anchor="t">
            <a:normAutofit/>
          </a:bodyPr>
          <a:lstStyle>
            <a:lvl1pPr algn="r">
              <a:buNone/>
              <a:defRPr sz="1200" b="0">
                <a:latin typeface="+mn-lt"/>
              </a:defRPr>
            </a:lvl1pPr>
          </a:lstStyle>
          <a:p>
            <a:pPr lvl="0"/>
            <a:r>
              <a:rPr lang="en-US"/>
              <a:t>Section name |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97A7AC-0BD6-5A4F-BCBF-85A20F352B9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12D4D8F-899D-B346-BB13-725965F80D20}"/>
              </a:ext>
            </a:extLst>
          </p:cNvPr>
          <p:cNvSpPr/>
          <p:nvPr userDrawn="1"/>
        </p:nvSpPr>
        <p:spPr bwMode="white">
          <a:xfrm>
            <a:off x="0" y="6739466"/>
            <a:ext cx="12192000" cy="118533"/>
          </a:xfrm>
          <a:prstGeom prst="rect">
            <a:avLst/>
          </a:prstGeom>
          <a:solidFill>
            <a:srgbClr val="F2F2F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53268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</p15:sldGuideLst>
    </p:ext>
  </p:extLs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1 text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52" imgH="355" progId="TCLayout.ActiveDocument.1">
                  <p:embed/>
                </p:oleObj>
              </mc:Choice>
              <mc:Fallback>
                <p:oleObj name="think-cell Slide" r:id="rId4" imgW="352" imgH="355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81ABDA97-D60F-466E-B1A3-CAE82CB597DC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/>
            <a:endParaRPr lang="en-US" sz="2400" b="0" i="0" baseline="0">
              <a:solidFill>
                <a:srgbClr val="FFFFFF"/>
              </a:solidFill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sp>
        <p:nvSpPr>
          <p:cNvPr id="7" name="Copyright" hidden="1"/>
          <p:cNvSpPr txBox="1"/>
          <p:nvPr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t>Copyright © 2020 by Boston Consulting Group. All rights reserved.</a:t>
            </a:r>
          </a:p>
        </p:txBody>
      </p:sp>
      <p:sp>
        <p:nvSpPr>
          <p:cNvPr id="20" name="Title 19">
            <a:extLst>
              <a:ext uri="{FF2B5EF4-FFF2-40B4-BE49-F238E27FC236}">
                <a16:creationId xmlns:a16="http://schemas.microsoft.com/office/drawing/2014/main" id="{0A75B8BC-6ADC-BC40-8446-A30BADE3EF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8552" y="805392"/>
            <a:ext cx="10607189" cy="537986"/>
          </a:xfrm>
        </p:spPr>
        <p:txBody>
          <a:bodyPr>
            <a:noAutofit/>
          </a:bodyPr>
          <a:lstStyle>
            <a:lvl1pPr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ED4E4DF-40A8-BA46-8009-C8DA3675987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40130" y="1595170"/>
            <a:ext cx="10158138" cy="406841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96C500B-D9EC-5347-8E16-C455F6F04DC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C7892DB-DEDB-A440-9305-CDECCE7FBDC0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 Placeholder 27">
            <a:extLst>
              <a:ext uri="{FF2B5EF4-FFF2-40B4-BE49-F238E27FC236}">
                <a16:creationId xmlns:a16="http://schemas.microsoft.com/office/drawing/2014/main" id="{5DA822C1-B4F8-F446-AC19-7FDBBA08DC8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63014" y="246579"/>
            <a:ext cx="4923448" cy="279514"/>
          </a:xfrm>
        </p:spPr>
        <p:txBody>
          <a:bodyPr rIns="0" anchor="t">
            <a:normAutofit/>
          </a:bodyPr>
          <a:lstStyle>
            <a:lvl1pPr algn="r">
              <a:buNone/>
              <a:defRPr sz="1200" b="0">
                <a:latin typeface="+mn-lt"/>
              </a:defRPr>
            </a:lvl1pPr>
          </a:lstStyle>
          <a:p>
            <a:pPr lvl="0"/>
            <a:r>
              <a:rPr lang="en-US"/>
              <a:t>Section name |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9EBE7F3-63AB-E74B-BC4F-2742BEF2D331}"/>
              </a:ext>
            </a:extLst>
          </p:cNvPr>
          <p:cNvSpPr/>
          <p:nvPr userDrawn="1"/>
        </p:nvSpPr>
        <p:spPr bwMode="white">
          <a:xfrm>
            <a:off x="0" y="6739466"/>
            <a:ext cx="12192000" cy="118533"/>
          </a:xfrm>
          <a:prstGeom prst="rect">
            <a:avLst/>
          </a:prstGeom>
          <a:solidFill>
            <a:srgbClr val="F2F2F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929765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</p15:sldGuideLst>
    </p:ext>
  </p:extLs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2 text column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52" imgH="355" progId="TCLayout.ActiveDocument.1">
                  <p:embed/>
                </p:oleObj>
              </mc:Choice>
              <mc:Fallback>
                <p:oleObj name="think-cell Slide" r:id="rId4" imgW="352" imgH="355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81ABDA97-D60F-466E-B1A3-CAE82CB597DC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/>
            <a:endParaRPr lang="en-US" sz="2400" b="0" i="0" baseline="0">
              <a:solidFill>
                <a:srgbClr val="FFFFFF"/>
              </a:solidFill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sp>
        <p:nvSpPr>
          <p:cNvPr id="7" name="Copyright" hidden="1"/>
          <p:cNvSpPr txBox="1"/>
          <p:nvPr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t>Copyright © 2020 by Boston Consulting Group. All rights reserved.</a:t>
            </a:r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E2F729A5-D6F3-7F43-9D4B-F88FBC9DFB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25019" y="246579"/>
            <a:ext cx="5161443" cy="317092"/>
          </a:xfrm>
        </p:spPr>
        <p:txBody>
          <a:bodyPr rIns="0" anchor="t">
            <a:normAutofit/>
          </a:bodyPr>
          <a:lstStyle>
            <a:lvl1pPr algn="r">
              <a:buNone/>
              <a:defRPr sz="1200" b="0" i="0">
                <a:latin typeface="+mn-lt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Section name |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96C500B-D9EC-5347-8E16-C455F6F04DC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C7892DB-DEDB-A440-9305-CDECCE7FBDC0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990F59DA-25A3-F14E-A463-918F4C0183F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40130" y="1775793"/>
            <a:ext cx="4830445" cy="406841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0C77F5A8-3CBB-5F43-8C9C-BD95C751899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172200" y="1775793"/>
            <a:ext cx="4830445" cy="406841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5592ACB-4EE0-FA49-A468-7B2A6221AF73}"/>
              </a:ext>
            </a:extLst>
          </p:cNvPr>
          <p:cNvSpPr/>
          <p:nvPr userDrawn="1"/>
        </p:nvSpPr>
        <p:spPr bwMode="white">
          <a:xfrm>
            <a:off x="0" y="6739466"/>
            <a:ext cx="12192000" cy="118533"/>
          </a:xfrm>
          <a:prstGeom prst="rect">
            <a:avLst/>
          </a:prstGeom>
          <a:solidFill>
            <a:srgbClr val="F2F2F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6DC9CA4-2A61-AE47-A5BD-DE26FF3ACF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9804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</p15:sldGuideLst>
    </p:ext>
  </p:extLs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_2 text column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52" imgH="355" progId="TCLayout.ActiveDocument.1">
                  <p:embed/>
                </p:oleObj>
              </mc:Choice>
              <mc:Fallback>
                <p:oleObj name="think-cell Slide" r:id="rId4" imgW="352" imgH="355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81ABDA97-D60F-466E-B1A3-CAE82CB597DC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/>
            <a:endParaRPr lang="en-US" sz="2400" b="0" i="0" baseline="0">
              <a:solidFill>
                <a:srgbClr val="FFFFFF"/>
              </a:solidFill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sp>
        <p:nvSpPr>
          <p:cNvPr id="7" name="Copyright" hidden="1"/>
          <p:cNvSpPr txBox="1"/>
          <p:nvPr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t>Copyright © 2020 by Boston Consulting Group. All rights reserved.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96C500B-D9EC-5347-8E16-C455F6F04DC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C7892DB-DEDB-A440-9305-CDECCE7FBDC0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41DB38B2-0368-E24D-BCA7-9A22F3C6F54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40131" y="1775793"/>
            <a:ext cx="3211830" cy="406841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360E3780-63D8-B44A-842E-BC8E859E9A6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560571" y="1775793"/>
            <a:ext cx="3211830" cy="406841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4EB5EC20-128B-2646-94F0-18F4ACE7459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8630" y="1775793"/>
            <a:ext cx="3211830" cy="406841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8" name="Text Placeholder 27">
            <a:extLst>
              <a:ext uri="{FF2B5EF4-FFF2-40B4-BE49-F238E27FC236}">
                <a16:creationId xmlns:a16="http://schemas.microsoft.com/office/drawing/2014/main" id="{F71E1128-B6E4-AF41-90D1-7A1E36A7A5B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86816" y="246579"/>
            <a:ext cx="5499646" cy="279514"/>
          </a:xfrm>
        </p:spPr>
        <p:txBody>
          <a:bodyPr rIns="0" anchor="t">
            <a:normAutofit/>
          </a:bodyPr>
          <a:lstStyle>
            <a:lvl1pPr algn="r">
              <a:buNone/>
              <a:defRPr sz="1200" b="0">
                <a:latin typeface="+mn-lt"/>
              </a:defRPr>
            </a:lvl1pPr>
          </a:lstStyle>
          <a:p>
            <a:pPr lvl="0"/>
            <a:r>
              <a:rPr lang="en-US"/>
              <a:t>Section name |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A2CDF3B-E28D-A549-A5A7-B7E1A1E5A035}"/>
              </a:ext>
            </a:extLst>
          </p:cNvPr>
          <p:cNvSpPr/>
          <p:nvPr userDrawn="1"/>
        </p:nvSpPr>
        <p:spPr bwMode="white">
          <a:xfrm>
            <a:off x="0" y="6739466"/>
            <a:ext cx="12192000" cy="118533"/>
          </a:xfrm>
          <a:prstGeom prst="rect">
            <a:avLst/>
          </a:prstGeom>
          <a:solidFill>
            <a:srgbClr val="F2F2F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FD63F86-1F0E-0C41-96CA-7C301A7ADD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6040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</p15:sldGuideLst>
    </p:ext>
  </p:extLs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_2 text columns "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352" imgH="355" progId="TCLayout.ActiveDocument.1">
                  <p:embed/>
                </p:oleObj>
              </mc:Choice>
              <mc:Fallback>
                <p:oleObj name="think-cell Slide" r:id="rId5" imgW="352" imgH="355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81ABDA97-D60F-466E-B1A3-CAE82CB597DC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/>
            <a:endParaRPr lang="en-US" sz="2400" b="0" i="0" baseline="0">
              <a:solidFill>
                <a:srgbClr val="FFFFFF"/>
              </a:solidFill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sp>
        <p:nvSpPr>
          <p:cNvPr id="7" name="Copyright" hidden="1"/>
          <p:cNvSpPr txBox="1"/>
          <p:nvPr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t>Copyright © 2020 by Boston Consulting Group. All rights reserved.</a:t>
            </a:r>
          </a:p>
        </p:txBody>
      </p:sp>
      <p:sp>
        <p:nvSpPr>
          <p:cNvPr id="20" name="Title 19">
            <a:extLst>
              <a:ext uri="{FF2B5EF4-FFF2-40B4-BE49-F238E27FC236}">
                <a16:creationId xmlns:a16="http://schemas.microsoft.com/office/drawing/2014/main" id="{0A75B8BC-6ADC-BC40-8446-A30BADE3EF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8553" y="805392"/>
            <a:ext cx="3701899" cy="4071408"/>
          </a:xfrm>
        </p:spPr>
        <p:txBody>
          <a:bodyPr>
            <a:noAutofit/>
          </a:bodyPr>
          <a:lstStyle>
            <a:lvl1pPr>
              <a:defRPr sz="24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96C500B-D9EC-5347-8E16-C455F6F04DC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C7892DB-DEDB-A440-9305-CDECCE7FBDC0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 Placeholder 27">
            <a:extLst>
              <a:ext uri="{FF2B5EF4-FFF2-40B4-BE49-F238E27FC236}">
                <a16:creationId xmlns:a16="http://schemas.microsoft.com/office/drawing/2014/main" id="{62132FC5-032D-B04B-8428-531D243D40D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87233" y="246579"/>
            <a:ext cx="5299229" cy="317092"/>
          </a:xfrm>
        </p:spPr>
        <p:txBody>
          <a:bodyPr rIns="0" anchor="t">
            <a:normAutofit/>
          </a:bodyPr>
          <a:lstStyle>
            <a:lvl1pPr algn="r">
              <a:buNone/>
              <a:defRPr sz="1200" b="0">
                <a:latin typeface="+mn-lt"/>
              </a:defRPr>
            </a:lvl1pPr>
          </a:lstStyle>
          <a:p>
            <a:pPr lvl="0"/>
            <a:r>
              <a:rPr lang="en-US"/>
              <a:t>Section name |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3F14C5-B0BD-6F43-8CB8-B2A2ABDC12FE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US" sz="1000"/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B3DEAC08-C311-934B-8C3A-673689FE90C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172200" y="1251137"/>
            <a:ext cx="5218289" cy="406841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5649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</p15:sldGuideLst>
    </p:ext>
  </p:extLs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66622899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52" imgH="355" progId="TCLayout.ActiveDocument.1">
                  <p:embed/>
                </p:oleObj>
              </mc:Choice>
              <mc:Fallback>
                <p:oleObj name="think-cell Slide" r:id="rId4" imgW="352" imgH="355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Rectangle 14">
            <a:extLst>
              <a:ext uri="{FF2B5EF4-FFF2-40B4-BE49-F238E27FC236}">
                <a16:creationId xmlns:a16="http://schemas.microsoft.com/office/drawing/2014/main" id="{04B3FDD5-DF84-45E7-940A-1C6951316D95}"/>
              </a:ext>
            </a:extLst>
          </p:cNvPr>
          <p:cNvSpPr/>
          <p:nvPr userDrawn="1"/>
        </p:nvSpPr>
        <p:spPr>
          <a:xfrm>
            <a:off x="3037840" y="410688"/>
            <a:ext cx="1838960" cy="2903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80E369A-2421-2B45-B472-43E528F9CE5B}"/>
              </a:ext>
            </a:extLst>
          </p:cNvPr>
          <p:cNvSpPr/>
          <p:nvPr userDrawn="1"/>
        </p:nvSpPr>
        <p:spPr bwMode="white">
          <a:xfrm>
            <a:off x="0" y="-1309"/>
            <a:ext cx="3180080" cy="6859309"/>
          </a:xfrm>
          <a:prstGeom prst="rect">
            <a:avLst/>
          </a:prstGeom>
          <a:solidFill>
            <a:srgbClr val="F2F2F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81ABDA97-D60F-466E-B1A3-CAE82CB597DC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/>
            <a:endParaRPr lang="en-US" sz="2400" b="0" i="0" baseline="0">
              <a:solidFill>
                <a:srgbClr val="FFFFFF"/>
              </a:solidFill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sp>
        <p:nvSpPr>
          <p:cNvPr id="7" name="Copyright" hidden="1"/>
          <p:cNvSpPr txBox="1"/>
          <p:nvPr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t>Copyright © 2020 by Boston Consulting Group. All rights reserved.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96C500B-D9EC-5347-8E16-C455F6F04DC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184835" y="224520"/>
            <a:ext cx="428609" cy="365125"/>
          </a:xfrm>
        </p:spPr>
        <p:txBody>
          <a:bodyPr/>
          <a:lstStyle/>
          <a:p>
            <a:fld id="{5C7892DB-DEDB-A440-9305-CDECCE7FBDC0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A7822AC9-3D76-014E-9DBC-100BFFA8BB4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48050" y="1775793"/>
            <a:ext cx="7736785" cy="406841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2" name="Text Placeholder 27">
            <a:extLst>
              <a:ext uri="{FF2B5EF4-FFF2-40B4-BE49-F238E27FC236}">
                <a16:creationId xmlns:a16="http://schemas.microsoft.com/office/drawing/2014/main" id="{26C4B127-E7E0-444A-BB78-D7577CB04C2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404154" y="246579"/>
            <a:ext cx="3782308" cy="290352"/>
          </a:xfrm>
        </p:spPr>
        <p:txBody>
          <a:bodyPr rIns="0" anchor="t">
            <a:normAutofit/>
          </a:bodyPr>
          <a:lstStyle>
            <a:lvl1pPr algn="r">
              <a:buNone/>
              <a:defRPr sz="1200" b="0">
                <a:latin typeface="+mn-lt"/>
              </a:defRPr>
            </a:lvl1pPr>
          </a:lstStyle>
          <a:p>
            <a:pPr lvl="0"/>
            <a:r>
              <a:rPr lang="en-US"/>
              <a:t>Section name |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5603FEE-A3D3-904A-9106-278392AB5A3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3484313" y="6333772"/>
            <a:ext cx="7700522" cy="365125"/>
          </a:xfrm>
        </p:spPr>
        <p:txBody>
          <a:bodyPr/>
          <a:lstStyle/>
          <a:p>
            <a:endParaRPr lang="en-US" sz="1000"/>
          </a:p>
        </p:txBody>
      </p:sp>
      <p:sp>
        <p:nvSpPr>
          <p:cNvPr id="13" name="Title 19">
            <a:extLst>
              <a:ext uri="{FF2B5EF4-FFF2-40B4-BE49-F238E27FC236}">
                <a16:creationId xmlns:a16="http://schemas.microsoft.com/office/drawing/2014/main" id="{1C546AAE-D97D-45DD-AE1D-35E1DD40B7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8553" y="805392"/>
            <a:ext cx="2164647" cy="4071408"/>
          </a:xfrm>
        </p:spPr>
        <p:txBody>
          <a:bodyPr vert="horz">
            <a:noAutofit/>
          </a:bodyPr>
          <a:lstStyle>
            <a:lvl1pPr>
              <a:defRPr sz="24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1863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</p15:sldGuideLst>
    </p:ext>
  </p:extLst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messages"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352" imgH="355" progId="TCLayout.ActiveDocument.1">
                  <p:embed/>
                </p:oleObj>
              </mc:Choice>
              <mc:Fallback>
                <p:oleObj name="think-cell Slide" r:id="rId5" imgW="352" imgH="355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81ABDA97-D60F-466E-B1A3-CAE82CB597DC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/>
            <a:endParaRPr lang="en-US" sz="2400" b="0" i="0" baseline="0">
              <a:solidFill>
                <a:srgbClr val="FFFFFF"/>
              </a:solidFill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sp>
        <p:nvSpPr>
          <p:cNvPr id="7" name="Copyright" hidden="1"/>
          <p:cNvSpPr txBox="1"/>
          <p:nvPr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t>Copyright © 2020 by Boston Consulting Group. All rights reserved.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96C500B-D9EC-5347-8E16-C455F6F04DC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C7892DB-DEDB-A440-9305-CDECCE7FBDC0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 Placeholder 27">
            <a:extLst>
              <a:ext uri="{FF2B5EF4-FFF2-40B4-BE49-F238E27FC236}">
                <a16:creationId xmlns:a16="http://schemas.microsoft.com/office/drawing/2014/main" id="{62132FC5-032D-B04B-8428-531D243D40D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404154" y="246579"/>
            <a:ext cx="3782308" cy="290352"/>
          </a:xfrm>
        </p:spPr>
        <p:txBody>
          <a:bodyPr rIns="0" anchor="t">
            <a:normAutofit/>
          </a:bodyPr>
          <a:lstStyle>
            <a:lvl1pPr algn="r">
              <a:buNone/>
              <a:defRPr sz="1200" b="0">
                <a:latin typeface="+mn-lt"/>
              </a:defRPr>
            </a:lvl1pPr>
          </a:lstStyle>
          <a:p>
            <a:pPr lvl="0"/>
            <a:r>
              <a:rPr lang="en-US"/>
              <a:t>Section name |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3F14C5-B0BD-6F43-8CB8-B2A2ABDC12FE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US" sz="100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EBF32A5-8A3E-644E-ABD0-AC975EFCF71B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42340" y="2606040"/>
            <a:ext cx="3450590" cy="2388870"/>
          </a:xfrm>
          <a:prstGeom prst="rect">
            <a:avLst/>
          </a:prstGeom>
        </p:spPr>
      </p:pic>
      <p:sp>
        <p:nvSpPr>
          <p:cNvPr id="17" name="Title 19">
            <a:extLst>
              <a:ext uri="{FF2B5EF4-FFF2-40B4-BE49-F238E27FC236}">
                <a16:creationId xmlns:a16="http://schemas.microsoft.com/office/drawing/2014/main" id="{9DAB43CA-D98B-9C4A-820B-2B4E8C625C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8553" y="805392"/>
            <a:ext cx="3701899" cy="4071408"/>
          </a:xfrm>
        </p:spPr>
        <p:txBody>
          <a:bodyPr>
            <a:noAutofit/>
          </a:bodyPr>
          <a:lstStyle>
            <a:lvl1pPr>
              <a:defRPr sz="28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D38C5E81-3CC2-DA4A-BEAB-1921E0C8BDD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172200" y="1251137"/>
            <a:ext cx="5218289" cy="406841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2546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</p15:sldGuideLst>
    </p:ext>
  </p:extLst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_2 text columns 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52" imgH="355" progId="TCLayout.ActiveDocument.1">
                  <p:embed/>
                </p:oleObj>
              </mc:Choice>
              <mc:Fallback>
                <p:oleObj name="think-cell Slide" r:id="rId4" imgW="352" imgH="355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81ABDA97-D60F-466E-B1A3-CAE82CB597DC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/>
            <a:endParaRPr lang="en-US" sz="2400" b="0" i="0" baseline="0">
              <a:solidFill>
                <a:srgbClr val="FFFFFF"/>
              </a:solidFill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sp>
        <p:nvSpPr>
          <p:cNvPr id="7" name="Copyright" hidden="1"/>
          <p:cNvSpPr txBox="1"/>
          <p:nvPr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t>Copyright © 2020 by Boston Consulting Group. All rights reserved.</a:t>
            </a:r>
          </a:p>
        </p:txBody>
      </p:sp>
      <p:sp>
        <p:nvSpPr>
          <p:cNvPr id="20" name="Title 19">
            <a:extLst>
              <a:ext uri="{FF2B5EF4-FFF2-40B4-BE49-F238E27FC236}">
                <a16:creationId xmlns:a16="http://schemas.microsoft.com/office/drawing/2014/main" id="{0A75B8BC-6ADC-BC40-8446-A30BADE3EF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8553" y="805392"/>
            <a:ext cx="11058126" cy="4071408"/>
          </a:xfrm>
        </p:spPr>
        <p:txBody>
          <a:bodyPr>
            <a:noAutofit/>
          </a:bodyPr>
          <a:lstStyle>
            <a:lvl1pPr>
              <a:defRPr sz="36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96C500B-D9EC-5347-8E16-C455F6F04DC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C7892DB-DEDB-A440-9305-CDECCE7FBDC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27">
            <a:extLst>
              <a:ext uri="{FF2B5EF4-FFF2-40B4-BE49-F238E27FC236}">
                <a16:creationId xmlns:a16="http://schemas.microsoft.com/office/drawing/2014/main" id="{62132FC5-032D-B04B-8428-531D243D40D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404154" y="246579"/>
            <a:ext cx="3782308" cy="290352"/>
          </a:xfrm>
        </p:spPr>
        <p:txBody>
          <a:bodyPr rIns="0" anchor="t">
            <a:normAutofit/>
          </a:bodyPr>
          <a:lstStyle>
            <a:lvl1pPr algn="r">
              <a:buNone/>
              <a:defRPr sz="12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Section name |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3F14C5-B0BD-6F43-8CB8-B2A2ABDC12FE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13755578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</p15:sldGuideLst>
    </p:ext>
  </p:extLst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_no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485D4A4-2F12-B843-BA1D-04367DA83BFE}"/>
              </a:ext>
            </a:extLst>
          </p:cNvPr>
          <p:cNvSpPr/>
          <p:nvPr userDrawn="1"/>
        </p:nvSpPr>
        <p:spPr bwMode="white">
          <a:xfrm>
            <a:off x="0" y="1577340"/>
            <a:ext cx="12192000" cy="5280660"/>
          </a:xfrm>
          <a:prstGeom prst="rect">
            <a:avLst/>
          </a:prstGeom>
          <a:solidFill>
            <a:srgbClr val="F2F2F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52" imgH="355" progId="TCLayout.ActiveDocument.1">
                  <p:embed/>
                </p:oleObj>
              </mc:Choice>
              <mc:Fallback>
                <p:oleObj name="think-cell Slide" r:id="rId4" imgW="352" imgH="355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81ABDA97-D60F-466E-B1A3-CAE82CB597DC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/>
            <a:endParaRPr lang="en-US" sz="2400" b="0" i="0" baseline="0">
              <a:solidFill>
                <a:srgbClr val="FFFFFF"/>
              </a:solidFill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sp>
        <p:nvSpPr>
          <p:cNvPr id="7" name="Copyright" hidden="1"/>
          <p:cNvSpPr txBox="1"/>
          <p:nvPr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t>Copyright © 2020 by Boston Consulting Group. All rights reserved.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96C500B-D9EC-5347-8E16-C455F6F04DC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C7892DB-DEDB-A440-9305-CDECCE7FBDC0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 Placeholder 27">
            <a:extLst>
              <a:ext uri="{FF2B5EF4-FFF2-40B4-BE49-F238E27FC236}">
                <a16:creationId xmlns:a16="http://schemas.microsoft.com/office/drawing/2014/main" id="{8C909DDD-05CA-6442-A468-91C6F44744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404154" y="246579"/>
            <a:ext cx="3782308" cy="290352"/>
          </a:xfrm>
        </p:spPr>
        <p:txBody>
          <a:bodyPr rIns="0" anchor="t">
            <a:normAutofit/>
          </a:bodyPr>
          <a:lstStyle>
            <a:lvl1pPr algn="r">
              <a:buNone/>
              <a:defRPr sz="1200" b="0">
                <a:latin typeface="+mn-lt"/>
              </a:defRPr>
            </a:lvl1pPr>
          </a:lstStyle>
          <a:p>
            <a:pPr lvl="0"/>
            <a:r>
              <a:rPr lang="en-US"/>
              <a:t>Section name |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0254351-F4A4-BB48-9180-B38B560063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7637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</p15:sldGuideLst>
    </p:ext>
  </p:extLst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80E369A-2421-2B45-B472-43E528F9CE5B}"/>
              </a:ext>
            </a:extLst>
          </p:cNvPr>
          <p:cNvSpPr/>
          <p:nvPr userDrawn="1"/>
        </p:nvSpPr>
        <p:spPr bwMode="white">
          <a:xfrm>
            <a:off x="7023652" y="-1309"/>
            <a:ext cx="5168348" cy="6859309"/>
          </a:xfrm>
          <a:prstGeom prst="rect">
            <a:avLst/>
          </a:prstGeom>
          <a:solidFill>
            <a:srgbClr val="F2F2F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52" imgH="355" progId="TCLayout.ActiveDocument.1">
                  <p:embed/>
                </p:oleObj>
              </mc:Choice>
              <mc:Fallback>
                <p:oleObj name="think-cell Slide" r:id="rId4" imgW="352" imgH="355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81ABDA97-D60F-466E-B1A3-CAE82CB597DC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/>
            <a:endParaRPr lang="en-US" sz="2400" b="0" i="0" baseline="0">
              <a:solidFill>
                <a:srgbClr val="FFFFFF"/>
              </a:solidFill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sp>
        <p:nvSpPr>
          <p:cNvPr id="7" name="Copyright" hidden="1"/>
          <p:cNvSpPr txBox="1"/>
          <p:nvPr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t>Copyright © 2020 by Boston Consulting Group. All rights reserved.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96C500B-D9EC-5347-8E16-C455F6F04DC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184835" y="224520"/>
            <a:ext cx="428609" cy="365125"/>
          </a:xfrm>
        </p:spPr>
        <p:txBody>
          <a:bodyPr/>
          <a:lstStyle/>
          <a:p>
            <a:fld id="{5C7892DB-DEDB-A440-9305-CDECCE7FBDC0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A7822AC9-3D76-014E-9DBC-100BFFA8BB4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40130" y="1775793"/>
            <a:ext cx="5530003" cy="406841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2" name="Text Placeholder 27">
            <a:extLst>
              <a:ext uri="{FF2B5EF4-FFF2-40B4-BE49-F238E27FC236}">
                <a16:creationId xmlns:a16="http://schemas.microsoft.com/office/drawing/2014/main" id="{26C4B127-E7E0-444A-BB78-D7577CB04C2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404154" y="246579"/>
            <a:ext cx="3782308" cy="290352"/>
          </a:xfrm>
        </p:spPr>
        <p:txBody>
          <a:bodyPr rIns="0" anchor="t">
            <a:normAutofit/>
          </a:bodyPr>
          <a:lstStyle>
            <a:lvl1pPr algn="r">
              <a:buNone/>
              <a:defRPr sz="1200" b="0">
                <a:latin typeface="+mn-lt"/>
              </a:defRPr>
            </a:lvl1pPr>
          </a:lstStyle>
          <a:p>
            <a:pPr lvl="0"/>
            <a:r>
              <a:rPr lang="en-US"/>
              <a:t>Section name |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5603FEE-A3D3-904A-9106-278392AB5A3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 sz="100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3C4827F-4A69-E545-86C7-79E41B9D15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8553" y="805392"/>
            <a:ext cx="6060242" cy="537986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7739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/ Speakers | 3 x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4E43CC-A238-47A3-B91D-337B8322D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Immunization, Vaccines and Biologicals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FE5D80-3F53-4103-9967-095D04856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AFC-DF42-41A5-B57C-06A83BBA6616}" type="slidenum">
              <a:rPr lang="en-GB" smtClean="0"/>
              <a:t>‹#›</a:t>
            </a:fld>
            <a:endParaRPr lang="en-GB"/>
          </a:p>
        </p:txBody>
      </p:sp>
      <p:sp>
        <p:nvSpPr>
          <p:cNvPr id="19" name="object 14">
            <a:extLst>
              <a:ext uri="{FF2B5EF4-FFF2-40B4-BE49-F238E27FC236}">
                <a16:creationId xmlns:a16="http://schemas.microsoft.com/office/drawing/2014/main" id="{FFCCEE77-DD40-4843-B514-E7A8B70251C9}"/>
              </a:ext>
            </a:extLst>
          </p:cNvPr>
          <p:cNvSpPr/>
          <p:nvPr userDrawn="1"/>
        </p:nvSpPr>
        <p:spPr>
          <a:xfrm>
            <a:off x="577850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44" name="Title 1">
            <a:extLst>
              <a:ext uri="{FF2B5EF4-FFF2-40B4-BE49-F238E27FC236}">
                <a16:creationId xmlns:a16="http://schemas.microsoft.com/office/drawing/2014/main" id="{5D51C2DC-4571-42B4-89F2-DA6662BE5E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638" y="537198"/>
            <a:ext cx="11013551" cy="403133"/>
          </a:xfrm>
        </p:spPr>
        <p:txBody>
          <a:bodyPr lIns="0" tIns="0" rIns="0" bIns="0" anchor="t" anchorCtr="0"/>
          <a:lstStyle>
            <a:lvl1pPr>
              <a:defRPr/>
            </a:lvl1pPr>
          </a:lstStyle>
          <a:p>
            <a:r>
              <a:rPr lang="en-US" dirty="0"/>
              <a:t>Team/Speakers 3 columns 3 rows</a:t>
            </a:r>
            <a:endParaRPr lang="en-GB" dirty="0"/>
          </a:p>
        </p:txBody>
      </p:sp>
      <p:sp>
        <p:nvSpPr>
          <p:cNvPr id="45" name="Text Placeholder 12">
            <a:extLst>
              <a:ext uri="{FF2B5EF4-FFF2-40B4-BE49-F238E27FC236}">
                <a16:creationId xmlns:a16="http://schemas.microsoft.com/office/drawing/2014/main" id="{B4DF1173-C29F-45AC-92AA-916D11D8E08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835950" y="2063575"/>
            <a:ext cx="2230772" cy="724770"/>
          </a:xfrm>
        </p:spPr>
        <p:txBody>
          <a:bodyPr wrap="square" numCol="1" spcCol="756000" anchor="ctr">
            <a:spAutoFit/>
          </a:bodyPr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13"/>
            </a:lvl2pPr>
            <a:lvl3pPr marL="0" indent="0">
              <a:buFontTx/>
              <a:buNone/>
              <a:defRPr>
                <a:solidFill>
                  <a:schemeClr val="accent1"/>
                </a:solidFill>
              </a:defRPr>
            </a:lvl3pPr>
            <a:lvl5pPr>
              <a:defRPr/>
            </a:lvl5pPr>
          </a:lstStyle>
          <a:p>
            <a:pPr lvl="0"/>
            <a:r>
              <a:rPr lang="en-GB" dirty="0"/>
              <a:t>Speaker Name</a:t>
            </a:r>
          </a:p>
          <a:p>
            <a:pPr lvl="1"/>
            <a:r>
              <a:rPr lang="en-GB" dirty="0"/>
              <a:t>Job title, Organisation</a:t>
            </a:r>
          </a:p>
          <a:p>
            <a:pPr lvl="2"/>
            <a:r>
              <a:rPr lang="en-GB" dirty="0"/>
              <a:t>@social_handle</a:t>
            </a:r>
          </a:p>
        </p:txBody>
      </p:sp>
      <p:sp>
        <p:nvSpPr>
          <p:cNvPr id="46" name="Picture Placeholder 7">
            <a:extLst>
              <a:ext uri="{FF2B5EF4-FFF2-40B4-BE49-F238E27FC236}">
                <a16:creationId xmlns:a16="http://schemas.microsoft.com/office/drawing/2014/main" id="{7AC79D67-C678-414C-AF90-8C02E28CA9F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50681" y="1904145"/>
            <a:ext cx="1062853" cy="1043630"/>
          </a:xfrm>
          <a:prstGeom prst="ellipse">
            <a:avLst/>
          </a:prstGeom>
          <a:solidFill>
            <a:schemeClr val="bg2"/>
          </a:solidFill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1092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47" name="Text Placeholder 12">
            <a:extLst>
              <a:ext uri="{FF2B5EF4-FFF2-40B4-BE49-F238E27FC236}">
                <a16:creationId xmlns:a16="http://schemas.microsoft.com/office/drawing/2014/main" id="{D84CF9F7-FEFA-4F30-8381-81E1CDC7DE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608467" y="2063575"/>
            <a:ext cx="2230772" cy="724770"/>
          </a:xfrm>
        </p:spPr>
        <p:txBody>
          <a:bodyPr wrap="square" numCol="1" spcCol="756000" anchor="ctr">
            <a:spAutoFit/>
          </a:bodyPr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13"/>
            </a:lvl2pPr>
            <a:lvl3pPr marL="0" indent="0">
              <a:buFontTx/>
              <a:buNone/>
              <a:defRPr>
                <a:solidFill>
                  <a:schemeClr val="accent1"/>
                </a:solidFill>
              </a:defRPr>
            </a:lvl3pPr>
            <a:lvl5pPr>
              <a:defRPr/>
            </a:lvl5pPr>
          </a:lstStyle>
          <a:p>
            <a:pPr lvl="0"/>
            <a:r>
              <a:rPr lang="en-GB" dirty="0"/>
              <a:t>Speaker Name</a:t>
            </a:r>
          </a:p>
          <a:p>
            <a:pPr lvl="1"/>
            <a:r>
              <a:rPr lang="en-GB" dirty="0"/>
              <a:t>Job title, Organisation</a:t>
            </a:r>
          </a:p>
          <a:p>
            <a:pPr lvl="2"/>
            <a:r>
              <a:rPr lang="en-GB" dirty="0"/>
              <a:t>@social_handle</a:t>
            </a:r>
          </a:p>
        </p:txBody>
      </p:sp>
      <p:sp>
        <p:nvSpPr>
          <p:cNvPr id="48" name="Picture Placeholder 7">
            <a:extLst>
              <a:ext uri="{FF2B5EF4-FFF2-40B4-BE49-F238E27FC236}">
                <a16:creationId xmlns:a16="http://schemas.microsoft.com/office/drawing/2014/main" id="{C320D465-6541-42AF-B948-F179CCF7EE8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323198" y="1904145"/>
            <a:ext cx="1062853" cy="1043630"/>
          </a:xfrm>
          <a:prstGeom prst="ellipse">
            <a:avLst/>
          </a:prstGeom>
          <a:solidFill>
            <a:schemeClr val="bg2"/>
          </a:solidFill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1092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49" name="Text Placeholder 12">
            <a:extLst>
              <a:ext uri="{FF2B5EF4-FFF2-40B4-BE49-F238E27FC236}">
                <a16:creationId xmlns:a16="http://schemas.microsoft.com/office/drawing/2014/main" id="{C8238BF7-B55E-43DD-99B0-CDFDFE29FD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389776" y="2063575"/>
            <a:ext cx="2230772" cy="724770"/>
          </a:xfrm>
        </p:spPr>
        <p:txBody>
          <a:bodyPr wrap="square" numCol="1" spcCol="756000" anchor="ctr">
            <a:spAutoFit/>
          </a:bodyPr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13"/>
            </a:lvl2pPr>
            <a:lvl3pPr marL="0" indent="0">
              <a:buFontTx/>
              <a:buNone/>
              <a:defRPr>
                <a:solidFill>
                  <a:schemeClr val="accent1"/>
                </a:solidFill>
              </a:defRPr>
            </a:lvl3pPr>
            <a:lvl5pPr>
              <a:defRPr/>
            </a:lvl5pPr>
          </a:lstStyle>
          <a:p>
            <a:pPr lvl="0"/>
            <a:r>
              <a:rPr lang="en-GB" dirty="0"/>
              <a:t>Speaker Name</a:t>
            </a:r>
          </a:p>
          <a:p>
            <a:pPr lvl="1"/>
            <a:r>
              <a:rPr lang="en-GB" dirty="0"/>
              <a:t>Job title, Organisation</a:t>
            </a:r>
          </a:p>
          <a:p>
            <a:pPr lvl="2"/>
            <a:r>
              <a:rPr lang="en-GB" dirty="0"/>
              <a:t>@social_handle</a:t>
            </a:r>
          </a:p>
        </p:txBody>
      </p:sp>
      <p:sp>
        <p:nvSpPr>
          <p:cNvPr id="50" name="Picture Placeholder 7">
            <a:extLst>
              <a:ext uri="{FF2B5EF4-FFF2-40B4-BE49-F238E27FC236}">
                <a16:creationId xmlns:a16="http://schemas.microsoft.com/office/drawing/2014/main" id="{0BEA5C06-8D59-4BD3-9B33-5696A4BC522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104508" y="1904145"/>
            <a:ext cx="1062853" cy="1043630"/>
          </a:xfrm>
          <a:prstGeom prst="ellipse">
            <a:avLst/>
          </a:prstGeom>
          <a:solidFill>
            <a:schemeClr val="bg2"/>
          </a:solidFill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1092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51" name="Text Placeholder 12">
            <a:extLst>
              <a:ext uri="{FF2B5EF4-FFF2-40B4-BE49-F238E27FC236}">
                <a16:creationId xmlns:a16="http://schemas.microsoft.com/office/drawing/2014/main" id="{7BBE5725-635F-472C-99DA-2942D536FFA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835950" y="3609432"/>
            <a:ext cx="2230772" cy="724770"/>
          </a:xfrm>
        </p:spPr>
        <p:txBody>
          <a:bodyPr wrap="square" numCol="1" spcCol="756000" anchor="ctr">
            <a:spAutoFit/>
          </a:bodyPr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13"/>
            </a:lvl2pPr>
            <a:lvl3pPr marL="0" indent="0">
              <a:buFontTx/>
              <a:buNone/>
              <a:defRPr>
                <a:solidFill>
                  <a:schemeClr val="accent1"/>
                </a:solidFill>
              </a:defRPr>
            </a:lvl3pPr>
            <a:lvl5pPr>
              <a:defRPr/>
            </a:lvl5pPr>
          </a:lstStyle>
          <a:p>
            <a:pPr lvl="0"/>
            <a:r>
              <a:rPr lang="en-GB" dirty="0"/>
              <a:t>Speaker Name</a:t>
            </a:r>
          </a:p>
          <a:p>
            <a:pPr lvl="1"/>
            <a:r>
              <a:rPr lang="en-GB" dirty="0"/>
              <a:t>Job title, Organisation</a:t>
            </a:r>
          </a:p>
          <a:p>
            <a:pPr lvl="2"/>
            <a:r>
              <a:rPr lang="en-GB" dirty="0"/>
              <a:t>@social_handle</a:t>
            </a:r>
          </a:p>
        </p:txBody>
      </p:sp>
      <p:sp>
        <p:nvSpPr>
          <p:cNvPr id="52" name="Picture Placeholder 7">
            <a:extLst>
              <a:ext uri="{FF2B5EF4-FFF2-40B4-BE49-F238E27FC236}">
                <a16:creationId xmlns:a16="http://schemas.microsoft.com/office/drawing/2014/main" id="{00A16A42-CA42-49E2-8405-AA0CAF0311E1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550681" y="3450001"/>
            <a:ext cx="1062853" cy="1043630"/>
          </a:xfrm>
          <a:prstGeom prst="ellipse">
            <a:avLst/>
          </a:prstGeom>
          <a:solidFill>
            <a:schemeClr val="bg2"/>
          </a:solidFill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1092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53" name="Text Placeholder 12">
            <a:extLst>
              <a:ext uri="{FF2B5EF4-FFF2-40B4-BE49-F238E27FC236}">
                <a16:creationId xmlns:a16="http://schemas.microsoft.com/office/drawing/2014/main" id="{EE36DF45-11AE-4011-BA24-5F2F1B07B54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608467" y="3609432"/>
            <a:ext cx="2230772" cy="724770"/>
          </a:xfrm>
        </p:spPr>
        <p:txBody>
          <a:bodyPr wrap="square" numCol="1" spcCol="756000" anchor="ctr">
            <a:spAutoFit/>
          </a:bodyPr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13"/>
            </a:lvl2pPr>
            <a:lvl3pPr marL="0" indent="0">
              <a:buFontTx/>
              <a:buNone/>
              <a:defRPr>
                <a:solidFill>
                  <a:schemeClr val="accent1"/>
                </a:solidFill>
              </a:defRPr>
            </a:lvl3pPr>
            <a:lvl5pPr>
              <a:defRPr/>
            </a:lvl5pPr>
          </a:lstStyle>
          <a:p>
            <a:pPr lvl="0"/>
            <a:r>
              <a:rPr lang="en-GB" dirty="0"/>
              <a:t>Speaker Name</a:t>
            </a:r>
          </a:p>
          <a:p>
            <a:pPr lvl="1"/>
            <a:r>
              <a:rPr lang="en-GB" dirty="0"/>
              <a:t>Job title, Organisation</a:t>
            </a:r>
          </a:p>
          <a:p>
            <a:pPr lvl="2"/>
            <a:r>
              <a:rPr lang="en-GB" dirty="0"/>
              <a:t>@social_handle</a:t>
            </a:r>
          </a:p>
        </p:txBody>
      </p:sp>
      <p:sp>
        <p:nvSpPr>
          <p:cNvPr id="54" name="Picture Placeholder 7">
            <a:extLst>
              <a:ext uri="{FF2B5EF4-FFF2-40B4-BE49-F238E27FC236}">
                <a16:creationId xmlns:a16="http://schemas.microsoft.com/office/drawing/2014/main" id="{8FBF5889-E52E-4268-BCFD-13AA1E933FB4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323198" y="3450001"/>
            <a:ext cx="1062853" cy="1043630"/>
          </a:xfrm>
          <a:prstGeom prst="ellipse">
            <a:avLst/>
          </a:prstGeom>
          <a:solidFill>
            <a:schemeClr val="bg2"/>
          </a:solidFill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1092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55" name="Text Placeholder 12">
            <a:extLst>
              <a:ext uri="{FF2B5EF4-FFF2-40B4-BE49-F238E27FC236}">
                <a16:creationId xmlns:a16="http://schemas.microsoft.com/office/drawing/2014/main" id="{85553B65-686F-493B-B002-4E9B0D2112B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389776" y="3609432"/>
            <a:ext cx="2230772" cy="724770"/>
          </a:xfrm>
        </p:spPr>
        <p:txBody>
          <a:bodyPr wrap="square" numCol="1" spcCol="756000" anchor="ctr">
            <a:spAutoFit/>
          </a:bodyPr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13"/>
            </a:lvl2pPr>
            <a:lvl3pPr marL="0" indent="0">
              <a:buFontTx/>
              <a:buNone/>
              <a:defRPr>
                <a:solidFill>
                  <a:schemeClr val="accent1"/>
                </a:solidFill>
              </a:defRPr>
            </a:lvl3pPr>
            <a:lvl5pPr>
              <a:defRPr/>
            </a:lvl5pPr>
          </a:lstStyle>
          <a:p>
            <a:pPr lvl="0"/>
            <a:r>
              <a:rPr lang="en-GB" dirty="0"/>
              <a:t>Speaker Name</a:t>
            </a:r>
          </a:p>
          <a:p>
            <a:pPr lvl="1"/>
            <a:r>
              <a:rPr lang="en-GB" dirty="0"/>
              <a:t>Job title, Organisation</a:t>
            </a:r>
          </a:p>
          <a:p>
            <a:pPr lvl="2"/>
            <a:r>
              <a:rPr lang="en-GB" dirty="0"/>
              <a:t>@social_handle</a:t>
            </a:r>
          </a:p>
        </p:txBody>
      </p:sp>
      <p:sp>
        <p:nvSpPr>
          <p:cNvPr id="56" name="Picture Placeholder 7">
            <a:extLst>
              <a:ext uri="{FF2B5EF4-FFF2-40B4-BE49-F238E27FC236}">
                <a16:creationId xmlns:a16="http://schemas.microsoft.com/office/drawing/2014/main" id="{F3DB35B0-B095-4BB6-B438-419AB248A329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8104508" y="3450001"/>
            <a:ext cx="1062853" cy="1043630"/>
          </a:xfrm>
          <a:prstGeom prst="ellipse">
            <a:avLst/>
          </a:prstGeom>
          <a:solidFill>
            <a:schemeClr val="bg2"/>
          </a:solidFill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1092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57" name="Text Placeholder 12">
            <a:extLst>
              <a:ext uri="{FF2B5EF4-FFF2-40B4-BE49-F238E27FC236}">
                <a16:creationId xmlns:a16="http://schemas.microsoft.com/office/drawing/2014/main" id="{78D2052B-6800-49A9-9052-94BEBF4D16D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835950" y="5155288"/>
            <a:ext cx="2230772" cy="724770"/>
          </a:xfrm>
        </p:spPr>
        <p:txBody>
          <a:bodyPr wrap="square" numCol="1" spcCol="756000" anchor="ctr">
            <a:spAutoFit/>
          </a:bodyPr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13"/>
            </a:lvl2pPr>
            <a:lvl3pPr marL="0" indent="0">
              <a:buFontTx/>
              <a:buNone/>
              <a:defRPr>
                <a:solidFill>
                  <a:schemeClr val="accent1"/>
                </a:solidFill>
              </a:defRPr>
            </a:lvl3pPr>
            <a:lvl5pPr>
              <a:defRPr/>
            </a:lvl5pPr>
          </a:lstStyle>
          <a:p>
            <a:pPr lvl="0"/>
            <a:r>
              <a:rPr lang="en-GB" dirty="0"/>
              <a:t>Speaker Name</a:t>
            </a:r>
          </a:p>
          <a:p>
            <a:pPr lvl="1"/>
            <a:r>
              <a:rPr lang="en-GB" dirty="0"/>
              <a:t>Job title, Organisation</a:t>
            </a:r>
          </a:p>
          <a:p>
            <a:pPr lvl="2"/>
            <a:r>
              <a:rPr lang="en-GB" dirty="0"/>
              <a:t>@social_handle</a:t>
            </a:r>
          </a:p>
        </p:txBody>
      </p:sp>
      <p:sp>
        <p:nvSpPr>
          <p:cNvPr id="58" name="Picture Placeholder 7">
            <a:extLst>
              <a:ext uri="{FF2B5EF4-FFF2-40B4-BE49-F238E27FC236}">
                <a16:creationId xmlns:a16="http://schemas.microsoft.com/office/drawing/2014/main" id="{C0FB45DF-4505-4104-B3AB-1FF0A095BB40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550681" y="4995857"/>
            <a:ext cx="1062853" cy="1043630"/>
          </a:xfrm>
          <a:prstGeom prst="ellipse">
            <a:avLst/>
          </a:prstGeom>
          <a:solidFill>
            <a:schemeClr val="bg2"/>
          </a:solidFill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1092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59" name="Text Placeholder 12">
            <a:extLst>
              <a:ext uri="{FF2B5EF4-FFF2-40B4-BE49-F238E27FC236}">
                <a16:creationId xmlns:a16="http://schemas.microsoft.com/office/drawing/2014/main" id="{0CFC70D0-DEBC-4AE8-94A6-E2EBDB950EB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608467" y="5155288"/>
            <a:ext cx="2230772" cy="724770"/>
          </a:xfrm>
        </p:spPr>
        <p:txBody>
          <a:bodyPr wrap="square" numCol="1" spcCol="756000" anchor="ctr">
            <a:spAutoFit/>
          </a:bodyPr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13"/>
            </a:lvl2pPr>
            <a:lvl3pPr marL="0" indent="0">
              <a:buFontTx/>
              <a:buNone/>
              <a:defRPr>
                <a:solidFill>
                  <a:schemeClr val="accent1"/>
                </a:solidFill>
              </a:defRPr>
            </a:lvl3pPr>
            <a:lvl5pPr>
              <a:defRPr/>
            </a:lvl5pPr>
          </a:lstStyle>
          <a:p>
            <a:pPr lvl="0"/>
            <a:r>
              <a:rPr lang="en-GB" dirty="0"/>
              <a:t>Speaker Name</a:t>
            </a:r>
          </a:p>
          <a:p>
            <a:pPr lvl="1"/>
            <a:r>
              <a:rPr lang="en-GB" dirty="0"/>
              <a:t>Job title, Organisation</a:t>
            </a:r>
          </a:p>
          <a:p>
            <a:pPr lvl="2"/>
            <a:r>
              <a:rPr lang="en-GB" dirty="0"/>
              <a:t>@social_handle</a:t>
            </a:r>
          </a:p>
        </p:txBody>
      </p:sp>
      <p:sp>
        <p:nvSpPr>
          <p:cNvPr id="60" name="Picture Placeholder 7">
            <a:extLst>
              <a:ext uri="{FF2B5EF4-FFF2-40B4-BE49-F238E27FC236}">
                <a16:creationId xmlns:a16="http://schemas.microsoft.com/office/drawing/2014/main" id="{317AD999-FECF-4E8A-A9F4-237EBF5CB428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4323198" y="4995857"/>
            <a:ext cx="1062853" cy="1043630"/>
          </a:xfrm>
          <a:prstGeom prst="ellipse">
            <a:avLst/>
          </a:prstGeom>
          <a:solidFill>
            <a:schemeClr val="bg2"/>
          </a:solidFill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1092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61" name="Text Placeholder 12">
            <a:extLst>
              <a:ext uri="{FF2B5EF4-FFF2-40B4-BE49-F238E27FC236}">
                <a16:creationId xmlns:a16="http://schemas.microsoft.com/office/drawing/2014/main" id="{7B6DD1A6-D513-4EA0-8C3F-47C93CA395E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389776" y="5155288"/>
            <a:ext cx="2230772" cy="724770"/>
          </a:xfrm>
        </p:spPr>
        <p:txBody>
          <a:bodyPr wrap="square" numCol="1" spcCol="756000" anchor="ctr">
            <a:spAutoFit/>
          </a:bodyPr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13"/>
            </a:lvl2pPr>
            <a:lvl3pPr marL="0" indent="0">
              <a:buFontTx/>
              <a:buNone/>
              <a:defRPr>
                <a:solidFill>
                  <a:schemeClr val="accent1"/>
                </a:solidFill>
              </a:defRPr>
            </a:lvl3pPr>
            <a:lvl5pPr>
              <a:defRPr/>
            </a:lvl5pPr>
          </a:lstStyle>
          <a:p>
            <a:pPr lvl="0"/>
            <a:r>
              <a:rPr lang="en-GB" dirty="0"/>
              <a:t>Speaker Name</a:t>
            </a:r>
          </a:p>
          <a:p>
            <a:pPr lvl="1"/>
            <a:r>
              <a:rPr lang="en-GB" dirty="0"/>
              <a:t>Job title, Organisation</a:t>
            </a:r>
          </a:p>
          <a:p>
            <a:pPr lvl="2"/>
            <a:r>
              <a:rPr lang="en-GB" dirty="0"/>
              <a:t>@social_handle</a:t>
            </a:r>
          </a:p>
        </p:txBody>
      </p:sp>
      <p:sp>
        <p:nvSpPr>
          <p:cNvPr id="62" name="Picture Placeholder 7">
            <a:extLst>
              <a:ext uri="{FF2B5EF4-FFF2-40B4-BE49-F238E27FC236}">
                <a16:creationId xmlns:a16="http://schemas.microsoft.com/office/drawing/2014/main" id="{5D78DD9A-7A3B-4479-A356-D1201169A1EE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8104508" y="4995857"/>
            <a:ext cx="1062853" cy="1043630"/>
          </a:xfrm>
          <a:prstGeom prst="ellipse">
            <a:avLst/>
          </a:prstGeom>
          <a:solidFill>
            <a:schemeClr val="bg2"/>
          </a:solidFill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1092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24682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8554">
          <p15:clr>
            <a:srgbClr val="FBAE40"/>
          </p15:clr>
        </p15:guide>
        <p15:guide id="2" pos="8079">
          <p15:clr>
            <a:srgbClr val="FBAE40"/>
          </p15:clr>
        </p15:guide>
      </p15:sldGuideLst>
    </p:ext>
  </p:extLs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80E369A-2421-2B45-B472-43E528F9CE5B}"/>
              </a:ext>
            </a:extLst>
          </p:cNvPr>
          <p:cNvSpPr/>
          <p:nvPr userDrawn="1"/>
        </p:nvSpPr>
        <p:spPr bwMode="white">
          <a:xfrm>
            <a:off x="6096000" y="-1309"/>
            <a:ext cx="6096000" cy="6859309"/>
          </a:xfrm>
          <a:prstGeom prst="rect">
            <a:avLst/>
          </a:prstGeom>
          <a:solidFill>
            <a:srgbClr val="F2F2F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3735925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52" imgH="355" progId="TCLayout.ActiveDocument.1">
                  <p:embed/>
                </p:oleObj>
              </mc:Choice>
              <mc:Fallback>
                <p:oleObj name="think-cell Slide" r:id="rId4" imgW="352" imgH="355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81ABDA97-D60F-466E-B1A3-CAE82CB597DC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/>
            <a:endParaRPr lang="en-US" sz="2400" b="0" i="0" baseline="0">
              <a:solidFill>
                <a:srgbClr val="FFFFFF"/>
              </a:solidFill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sp>
        <p:nvSpPr>
          <p:cNvPr id="7" name="Copyright" hidden="1"/>
          <p:cNvSpPr txBox="1"/>
          <p:nvPr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t>Copyright © 2020 by Boston Consulting Group. All rights reserved.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96C500B-D9EC-5347-8E16-C455F6F04DC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184835" y="224520"/>
            <a:ext cx="428609" cy="365125"/>
          </a:xfrm>
        </p:spPr>
        <p:txBody>
          <a:bodyPr/>
          <a:lstStyle/>
          <a:p>
            <a:fld id="{5C7892DB-DEDB-A440-9305-CDECCE7FBDC0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A7822AC9-3D76-014E-9DBC-100BFFA8BB4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40131" y="1775793"/>
            <a:ext cx="4748420" cy="406841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2" name="Text Placeholder 27">
            <a:extLst>
              <a:ext uri="{FF2B5EF4-FFF2-40B4-BE49-F238E27FC236}">
                <a16:creationId xmlns:a16="http://schemas.microsoft.com/office/drawing/2014/main" id="{26C4B127-E7E0-444A-BB78-D7577CB04C2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404154" y="246579"/>
            <a:ext cx="3782308" cy="290352"/>
          </a:xfrm>
        </p:spPr>
        <p:txBody>
          <a:bodyPr rIns="0" anchor="t">
            <a:normAutofit/>
          </a:bodyPr>
          <a:lstStyle>
            <a:lvl1pPr algn="r">
              <a:buNone/>
              <a:defRPr sz="1200" b="0">
                <a:latin typeface="+mn-lt"/>
              </a:defRPr>
            </a:lvl1pPr>
          </a:lstStyle>
          <a:p>
            <a:pPr lvl="0"/>
            <a:r>
              <a:rPr lang="en-US"/>
              <a:t>Section name |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5603FEE-A3D3-904A-9106-278392AB5A3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 sz="100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3C4827F-4A69-E545-86C7-79E41B9D15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8553" y="805392"/>
            <a:ext cx="5209998" cy="537986"/>
          </a:xfrm>
        </p:spPr>
        <p:txBody>
          <a:bodyPr vert="horz"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1769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</p15:sldGuideLst>
    </p:ext>
  </p:extLst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60044641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52" imgH="355" progId="TCLayout.ActiveDocument.1">
                  <p:embed/>
                </p:oleObj>
              </mc:Choice>
              <mc:Fallback>
                <p:oleObj name="think-cell Slide" r:id="rId4" imgW="352" imgH="355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44A1DDC8-EB94-4D82-828F-0D7838EB4C6C}"/>
              </a:ext>
            </a:extLst>
          </p:cNvPr>
          <p:cNvSpPr/>
          <p:nvPr userDrawn="1"/>
        </p:nvSpPr>
        <p:spPr>
          <a:xfrm>
            <a:off x="578553" y="549005"/>
            <a:ext cx="3261927" cy="2157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80E369A-2421-2B45-B472-43E528F9CE5B}"/>
              </a:ext>
            </a:extLst>
          </p:cNvPr>
          <p:cNvSpPr/>
          <p:nvPr userDrawn="1"/>
        </p:nvSpPr>
        <p:spPr bwMode="white">
          <a:xfrm>
            <a:off x="3759200" y="-1309"/>
            <a:ext cx="8432800" cy="6859309"/>
          </a:xfrm>
          <a:prstGeom prst="rect">
            <a:avLst/>
          </a:prstGeom>
          <a:solidFill>
            <a:srgbClr val="F2F2F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81ABDA97-D60F-466E-B1A3-CAE82CB597DC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/>
            <a:endParaRPr lang="en-US" sz="2400" b="0" i="0" baseline="0">
              <a:solidFill>
                <a:srgbClr val="FFFFFF"/>
              </a:solidFill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sp>
        <p:nvSpPr>
          <p:cNvPr id="7" name="Copyright" hidden="1"/>
          <p:cNvSpPr txBox="1"/>
          <p:nvPr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t>Copyright © 2020 by Boston Consulting Group. All rights reserved.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96C500B-D9EC-5347-8E16-C455F6F04DC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184835" y="224520"/>
            <a:ext cx="428609" cy="365125"/>
          </a:xfrm>
        </p:spPr>
        <p:txBody>
          <a:bodyPr/>
          <a:lstStyle/>
          <a:p>
            <a:fld id="{5C7892DB-DEDB-A440-9305-CDECCE7FBDC0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 Placeholder 27">
            <a:extLst>
              <a:ext uri="{FF2B5EF4-FFF2-40B4-BE49-F238E27FC236}">
                <a16:creationId xmlns:a16="http://schemas.microsoft.com/office/drawing/2014/main" id="{26C4B127-E7E0-444A-BB78-D7577CB04C2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404154" y="246579"/>
            <a:ext cx="3782308" cy="290352"/>
          </a:xfrm>
        </p:spPr>
        <p:txBody>
          <a:bodyPr rIns="0" anchor="t">
            <a:normAutofit/>
          </a:bodyPr>
          <a:lstStyle>
            <a:lvl1pPr algn="r">
              <a:buNone/>
              <a:defRPr sz="1200" b="0">
                <a:latin typeface="+mn-lt"/>
              </a:defRPr>
            </a:lvl1pPr>
          </a:lstStyle>
          <a:p>
            <a:pPr lvl="0"/>
            <a:r>
              <a:rPr lang="en-US"/>
              <a:t>Section name |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5603FEE-A3D3-904A-9106-278392AB5A3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 sz="100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3C4827F-4A69-E545-86C7-79E41B9D15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8553" y="1130512"/>
            <a:ext cx="2245927" cy="4427008"/>
          </a:xfrm>
        </p:spPr>
        <p:txBody>
          <a:bodyPr vert="horz"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8773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</p15:sldGuideLst>
    </p:ext>
  </p:extLst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CEE6E84E-0DE7-4EEF-8932-BF42153B3B5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98985143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0" imgW="413" imgH="416" progId="TCLayout.ActiveDocument.1">
                  <p:embed/>
                </p:oleObj>
              </mc:Choice>
              <mc:Fallback>
                <p:oleObj name="think-cell Slide" r:id="rId10" imgW="413" imgH="41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CEE6E84E-0DE7-4EEF-8932-BF42153B3B5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29D2CA90-0144-4292-9526-98A508F53171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n-US" sz="2500" b="1" i="0" baseline="0" err="1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6" name="RectangleLight">
            <a:extLst>
              <a:ext uri="{FF2B5EF4-FFF2-40B4-BE49-F238E27FC236}">
                <a16:creationId xmlns:a16="http://schemas.microsoft.com/office/drawing/2014/main" id="{3FA229FA-A3E6-464F-8FAE-54175450EBEB}"/>
              </a:ext>
            </a:extLst>
          </p:cNvPr>
          <p:cNvSpPr/>
          <p:nvPr userDrawn="1">
            <p:custDataLst>
              <p:tags r:id="rId3"/>
            </p:custDataLst>
          </p:nvPr>
        </p:nvSpPr>
        <p:spPr bwMode="ltGray">
          <a:xfrm>
            <a:off x="4364736" y="0"/>
            <a:ext cx="7827264" cy="6858000"/>
          </a:xfrm>
          <a:prstGeom prst="rect">
            <a:avLst/>
          </a:prstGeom>
          <a:solidFill>
            <a:srgbClr val="F2E7E2"/>
          </a:solidFill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rgbClr val="F0F0F0"/>
              </a:solidFill>
              <a:latin typeface="Arial" panose="020B0604020202020204" pitchFamily="34" charset="0"/>
            </a:endParaRPr>
          </a:p>
        </p:txBody>
      </p:sp>
      <p:sp>
        <p:nvSpPr>
          <p:cNvPr id="19" name="2. Slide Title">
            <a:extLst>
              <a:ext uri="{FF2B5EF4-FFF2-40B4-BE49-F238E27FC236}">
                <a16:creationId xmlns:a16="http://schemas.microsoft.com/office/drawing/2014/main" id="{4EF89F43-35C6-451B-BBE8-87D2B8B83F5E}"/>
              </a:ext>
            </a:extLst>
          </p:cNvPr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554736" y="2744369"/>
            <a:ext cx="3465576" cy="769441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" name="3. Subtitle">
            <a:extLst>
              <a:ext uri="{FF2B5EF4-FFF2-40B4-BE49-F238E27FC236}">
                <a16:creationId xmlns:a16="http://schemas.microsoft.com/office/drawing/2014/main" id="{9F06A69A-B095-4159-932B-3658DD253FDF}"/>
              </a:ext>
            </a:extLst>
          </p:cNvPr>
          <p:cNvSpPr>
            <a:spLocks noGrp="1"/>
          </p:cNvSpPr>
          <p:nvPr>
            <p:ph type="subTitle" idx="1"/>
            <p:custDataLst>
              <p:tags r:id="rId5"/>
            </p:custDataLst>
          </p:nvPr>
        </p:nvSpPr>
        <p:spPr>
          <a:xfrm>
            <a:off x="554735" y="3659644"/>
            <a:ext cx="3465575" cy="246221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 algn="l">
              <a:buNone/>
              <a:defRPr sz="1600" b="0" baseline="0">
                <a:solidFill>
                  <a:schemeClr val="tx1"/>
                </a:solidFill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" name="1. On-page tracker">
            <a:extLst>
              <a:ext uri="{FF2B5EF4-FFF2-40B4-BE49-F238E27FC236}">
                <a16:creationId xmlns:a16="http://schemas.microsoft.com/office/drawing/2014/main" id="{79C07342-0520-417C-B878-54C94CBD8539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6"/>
            </p:custDataLst>
          </p:nvPr>
        </p:nvSpPr>
        <p:spPr>
          <a:xfrm>
            <a:off x="554735" y="41597"/>
            <a:ext cx="3465577" cy="1231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>
              <a:defRPr lang="en-US" sz="800" b="0" dirty="0">
                <a:cs typeface="+mn-cs"/>
              </a:defRPr>
            </a:lvl1pPr>
          </a:lstStyle>
          <a:p>
            <a:pPr lvl="0">
              <a:buNone/>
            </a:pPr>
            <a:r>
              <a:rPr lang="en-US"/>
              <a:t>Add tracker</a:t>
            </a:r>
          </a:p>
        </p:txBody>
      </p:sp>
      <p:sp>
        <p:nvSpPr>
          <p:cNvPr id="11" name="Slide Number">
            <a:extLst>
              <a:ext uri="{FF2B5EF4-FFF2-40B4-BE49-F238E27FC236}">
                <a16:creationId xmlns:a16="http://schemas.microsoft.com/office/drawing/2014/main" id="{4041B4B9-5319-4CE5-AD44-D052002504D7}"/>
              </a:ext>
            </a:extLst>
          </p:cNvPr>
          <p:cNvSpPr>
            <a:spLocks noChangeArrowheads="1"/>
          </p:cNvSpPr>
          <p:nvPr userDrawn="1">
            <p:custDataLst>
              <p:tags r:id="rId7"/>
            </p:custDataLst>
          </p:nvPr>
        </p:nvSpPr>
        <p:spPr bwMode="black">
          <a:xfrm>
            <a:off x="11312525" y="6584817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ctr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b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 b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5. Source" hidden="1">
            <a:extLst>
              <a:ext uri="{FF2B5EF4-FFF2-40B4-BE49-F238E27FC236}">
                <a16:creationId xmlns:a16="http://schemas.microsoft.com/office/drawing/2014/main" id="{E1369BC2-0ABC-41FF-935B-30D4F07067A4}"/>
              </a:ext>
            </a:extLst>
          </p:cNvPr>
          <p:cNvSpPr txBox="1">
            <a:spLocks/>
          </p:cNvSpPr>
          <p:nvPr userDrawn="1">
            <p:custDataLst>
              <p:tags r:id="rId8"/>
            </p:custDataLst>
          </p:nvPr>
        </p:nvSpPr>
        <p:spPr>
          <a:xfrm>
            <a:off x="553972" y="6592511"/>
            <a:ext cx="3465575" cy="1231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ctr" anchorCtr="0">
            <a:noAutofit/>
          </a:bodyPr>
          <a:lstStyle>
            <a:defPPr>
              <a:defRPr lang="en-US"/>
            </a:defPPr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80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lvl="0"/>
            <a:r>
              <a:rPr lang="en-US"/>
              <a:t>Source: …</a:t>
            </a:r>
          </a:p>
        </p:txBody>
      </p:sp>
      <p:sp>
        <p:nvSpPr>
          <p:cNvPr id="13" name="Freeform 76">
            <a:extLst>
              <a:ext uri="{FF2B5EF4-FFF2-40B4-BE49-F238E27FC236}">
                <a16:creationId xmlns:a16="http://schemas.microsoft.com/office/drawing/2014/main" id="{6A3D6D03-E559-428C-9A40-98FEAB9751A3}"/>
              </a:ext>
            </a:extLst>
          </p:cNvPr>
          <p:cNvSpPr>
            <a:spLocks noEditPoints="1"/>
          </p:cNvSpPr>
          <p:nvPr userDrawn="1"/>
        </p:nvSpPr>
        <p:spPr bwMode="ltGray">
          <a:xfrm>
            <a:off x="10714801" y="6603211"/>
            <a:ext cx="692414" cy="106472"/>
          </a:xfrm>
          <a:custGeom>
            <a:avLst/>
            <a:gdLst>
              <a:gd name="T0" fmla="*/ 0 w 23379"/>
              <a:gd name="T1" fmla="*/ 1791 h 3593"/>
              <a:gd name="T2" fmla="*/ 0 w 23379"/>
              <a:gd name="T3" fmla="*/ 1791 h 3593"/>
              <a:gd name="T4" fmla="*/ 2196 w 23379"/>
              <a:gd name="T5" fmla="*/ 3593 h 3593"/>
              <a:gd name="T6" fmla="*/ 4377 w 23379"/>
              <a:gd name="T7" fmla="*/ 2090 h 3593"/>
              <a:gd name="T8" fmla="*/ 3773 w 23379"/>
              <a:gd name="T9" fmla="*/ 2090 h 3593"/>
              <a:gd name="T10" fmla="*/ 2196 w 23379"/>
              <a:gd name="T11" fmla="*/ 3093 h 3593"/>
              <a:gd name="T12" fmla="*/ 598 w 23379"/>
              <a:gd name="T13" fmla="*/ 1791 h 3593"/>
              <a:gd name="T14" fmla="*/ 2196 w 23379"/>
              <a:gd name="T15" fmla="*/ 498 h 3593"/>
              <a:gd name="T16" fmla="*/ 3773 w 23379"/>
              <a:gd name="T17" fmla="*/ 1491 h 3593"/>
              <a:gd name="T18" fmla="*/ 4372 w 23379"/>
              <a:gd name="T19" fmla="*/ 1491 h 3593"/>
              <a:gd name="T20" fmla="*/ 2196 w 23379"/>
              <a:gd name="T21" fmla="*/ 0 h 3593"/>
              <a:gd name="T22" fmla="*/ 0 w 23379"/>
              <a:gd name="T23" fmla="*/ 1791 h 3593"/>
              <a:gd name="T24" fmla="*/ 7027 w 23379"/>
              <a:gd name="T25" fmla="*/ 3593 h 3593"/>
              <a:gd name="T26" fmla="*/ 7027 w 23379"/>
              <a:gd name="T27" fmla="*/ 3593 h 3593"/>
              <a:gd name="T28" fmla="*/ 9223 w 23379"/>
              <a:gd name="T29" fmla="*/ 1791 h 3593"/>
              <a:gd name="T30" fmla="*/ 7027 w 23379"/>
              <a:gd name="T31" fmla="*/ 0 h 3593"/>
              <a:gd name="T32" fmla="*/ 4831 w 23379"/>
              <a:gd name="T33" fmla="*/ 1791 h 3593"/>
              <a:gd name="T34" fmla="*/ 7027 w 23379"/>
              <a:gd name="T35" fmla="*/ 3593 h 3593"/>
              <a:gd name="T36" fmla="*/ 7027 w 23379"/>
              <a:gd name="T37" fmla="*/ 3093 h 3593"/>
              <a:gd name="T38" fmla="*/ 7027 w 23379"/>
              <a:gd name="T39" fmla="*/ 3093 h 3593"/>
              <a:gd name="T40" fmla="*/ 5430 w 23379"/>
              <a:gd name="T41" fmla="*/ 1791 h 3593"/>
              <a:gd name="T42" fmla="*/ 7027 w 23379"/>
              <a:gd name="T43" fmla="*/ 498 h 3593"/>
              <a:gd name="T44" fmla="*/ 8624 w 23379"/>
              <a:gd name="T45" fmla="*/ 1791 h 3593"/>
              <a:gd name="T46" fmla="*/ 7027 w 23379"/>
              <a:gd name="T47" fmla="*/ 3093 h 3593"/>
              <a:gd name="T48" fmla="*/ 13356 w 23379"/>
              <a:gd name="T49" fmla="*/ 49 h 3593"/>
              <a:gd name="T50" fmla="*/ 13356 w 23379"/>
              <a:gd name="T51" fmla="*/ 49 h 3593"/>
              <a:gd name="T52" fmla="*/ 11639 w 23379"/>
              <a:gd name="T53" fmla="*/ 2989 h 3593"/>
              <a:gd name="T54" fmla="*/ 9922 w 23379"/>
              <a:gd name="T55" fmla="*/ 49 h 3593"/>
              <a:gd name="T56" fmla="*/ 9228 w 23379"/>
              <a:gd name="T57" fmla="*/ 49 h 3593"/>
              <a:gd name="T58" fmla="*/ 11290 w 23379"/>
              <a:gd name="T59" fmla="*/ 3543 h 3593"/>
              <a:gd name="T60" fmla="*/ 11989 w 23379"/>
              <a:gd name="T61" fmla="*/ 3543 h 3593"/>
              <a:gd name="T62" fmla="*/ 14050 w 23379"/>
              <a:gd name="T63" fmla="*/ 49 h 3593"/>
              <a:gd name="T64" fmla="*/ 13356 w 23379"/>
              <a:gd name="T65" fmla="*/ 49 h 3593"/>
              <a:gd name="T66" fmla="*/ 17264 w 23379"/>
              <a:gd name="T67" fmla="*/ 3543 h 3593"/>
              <a:gd name="T68" fmla="*/ 17264 w 23379"/>
              <a:gd name="T69" fmla="*/ 3543 h 3593"/>
              <a:gd name="T70" fmla="*/ 17928 w 23379"/>
              <a:gd name="T71" fmla="*/ 3543 h 3593"/>
              <a:gd name="T72" fmla="*/ 15857 w 23379"/>
              <a:gd name="T73" fmla="*/ 49 h 3593"/>
              <a:gd name="T74" fmla="*/ 15178 w 23379"/>
              <a:gd name="T75" fmla="*/ 49 h 3593"/>
              <a:gd name="T76" fmla="*/ 13107 w 23379"/>
              <a:gd name="T77" fmla="*/ 3543 h 3593"/>
              <a:gd name="T78" fmla="*/ 13771 w 23379"/>
              <a:gd name="T79" fmla="*/ 3543 h 3593"/>
              <a:gd name="T80" fmla="*/ 14265 w 23379"/>
              <a:gd name="T81" fmla="*/ 2714 h 3593"/>
              <a:gd name="T82" fmla="*/ 16770 w 23379"/>
              <a:gd name="T83" fmla="*/ 2714 h 3593"/>
              <a:gd name="T84" fmla="*/ 17264 w 23379"/>
              <a:gd name="T85" fmla="*/ 3543 h 3593"/>
              <a:gd name="T86" fmla="*/ 14559 w 23379"/>
              <a:gd name="T87" fmla="*/ 2215 h 3593"/>
              <a:gd name="T88" fmla="*/ 14559 w 23379"/>
              <a:gd name="T89" fmla="*/ 2215 h 3593"/>
              <a:gd name="T90" fmla="*/ 15518 w 23379"/>
              <a:gd name="T91" fmla="*/ 598 h 3593"/>
              <a:gd name="T92" fmla="*/ 16476 w 23379"/>
              <a:gd name="T93" fmla="*/ 2215 h 3593"/>
              <a:gd name="T94" fmla="*/ 14559 w 23379"/>
              <a:gd name="T95" fmla="*/ 2215 h 3593"/>
              <a:gd name="T96" fmla="*/ 18228 w 23379"/>
              <a:gd name="T97" fmla="*/ 3543 h 3593"/>
              <a:gd name="T98" fmla="*/ 18228 w 23379"/>
              <a:gd name="T99" fmla="*/ 3543 h 3593"/>
              <a:gd name="T100" fmla="*/ 19126 w 23379"/>
              <a:gd name="T101" fmla="*/ 3543 h 3593"/>
              <a:gd name="T102" fmla="*/ 20803 w 23379"/>
              <a:gd name="T103" fmla="*/ 2195 h 3593"/>
              <a:gd name="T104" fmla="*/ 22480 w 23379"/>
              <a:gd name="T105" fmla="*/ 3543 h 3593"/>
              <a:gd name="T106" fmla="*/ 23379 w 23379"/>
              <a:gd name="T107" fmla="*/ 3543 h 3593"/>
              <a:gd name="T108" fmla="*/ 21178 w 23379"/>
              <a:gd name="T109" fmla="*/ 1796 h 3593"/>
              <a:gd name="T110" fmla="*/ 23379 w 23379"/>
              <a:gd name="T111" fmla="*/ 49 h 3593"/>
              <a:gd name="T112" fmla="*/ 22480 w 23379"/>
              <a:gd name="T113" fmla="*/ 49 h 3593"/>
              <a:gd name="T114" fmla="*/ 20803 w 23379"/>
              <a:gd name="T115" fmla="*/ 1396 h 3593"/>
              <a:gd name="T116" fmla="*/ 19126 w 23379"/>
              <a:gd name="T117" fmla="*/ 49 h 3593"/>
              <a:gd name="T118" fmla="*/ 18228 w 23379"/>
              <a:gd name="T119" fmla="*/ 49 h 3593"/>
              <a:gd name="T120" fmla="*/ 20429 w 23379"/>
              <a:gd name="T121" fmla="*/ 1796 h 3593"/>
              <a:gd name="T122" fmla="*/ 18228 w 23379"/>
              <a:gd name="T123" fmla="*/ 3543 h 35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3379" h="3593">
                <a:moveTo>
                  <a:pt x="0" y="1791"/>
                </a:moveTo>
                <a:lnTo>
                  <a:pt x="0" y="1791"/>
                </a:lnTo>
                <a:cubicBezTo>
                  <a:pt x="0" y="2909"/>
                  <a:pt x="658" y="3593"/>
                  <a:pt x="2196" y="3593"/>
                </a:cubicBezTo>
                <a:cubicBezTo>
                  <a:pt x="3583" y="3593"/>
                  <a:pt x="4262" y="3024"/>
                  <a:pt x="4377" y="2090"/>
                </a:cubicBezTo>
                <a:lnTo>
                  <a:pt x="3773" y="2090"/>
                </a:lnTo>
                <a:cubicBezTo>
                  <a:pt x="3668" y="2829"/>
                  <a:pt x="3089" y="3093"/>
                  <a:pt x="2196" y="3093"/>
                </a:cubicBezTo>
                <a:cubicBezTo>
                  <a:pt x="1182" y="3093"/>
                  <a:pt x="598" y="2764"/>
                  <a:pt x="598" y="1791"/>
                </a:cubicBezTo>
                <a:cubicBezTo>
                  <a:pt x="598" y="822"/>
                  <a:pt x="1177" y="498"/>
                  <a:pt x="2196" y="498"/>
                </a:cubicBezTo>
                <a:cubicBezTo>
                  <a:pt x="3094" y="498"/>
                  <a:pt x="3668" y="758"/>
                  <a:pt x="3773" y="1491"/>
                </a:cubicBezTo>
                <a:lnTo>
                  <a:pt x="4372" y="1491"/>
                </a:lnTo>
                <a:cubicBezTo>
                  <a:pt x="4262" y="563"/>
                  <a:pt x="3583" y="0"/>
                  <a:pt x="2196" y="0"/>
                </a:cubicBezTo>
                <a:cubicBezTo>
                  <a:pt x="658" y="0"/>
                  <a:pt x="0" y="678"/>
                  <a:pt x="0" y="1791"/>
                </a:cubicBezTo>
                <a:close/>
                <a:moveTo>
                  <a:pt x="7027" y="3593"/>
                </a:moveTo>
                <a:lnTo>
                  <a:pt x="7027" y="3593"/>
                </a:lnTo>
                <a:cubicBezTo>
                  <a:pt x="8560" y="3593"/>
                  <a:pt x="9223" y="2904"/>
                  <a:pt x="9223" y="1791"/>
                </a:cubicBezTo>
                <a:cubicBezTo>
                  <a:pt x="9223" y="683"/>
                  <a:pt x="8560" y="0"/>
                  <a:pt x="7027" y="0"/>
                </a:cubicBezTo>
                <a:cubicBezTo>
                  <a:pt x="5490" y="0"/>
                  <a:pt x="4831" y="678"/>
                  <a:pt x="4831" y="1791"/>
                </a:cubicBezTo>
                <a:cubicBezTo>
                  <a:pt x="4831" y="2909"/>
                  <a:pt x="5490" y="3593"/>
                  <a:pt x="7027" y="3593"/>
                </a:cubicBezTo>
                <a:close/>
                <a:moveTo>
                  <a:pt x="7027" y="3093"/>
                </a:moveTo>
                <a:lnTo>
                  <a:pt x="7027" y="3093"/>
                </a:lnTo>
                <a:cubicBezTo>
                  <a:pt x="5964" y="3093"/>
                  <a:pt x="5430" y="2764"/>
                  <a:pt x="5430" y="1791"/>
                </a:cubicBezTo>
                <a:cubicBezTo>
                  <a:pt x="5430" y="822"/>
                  <a:pt x="5959" y="498"/>
                  <a:pt x="7027" y="498"/>
                </a:cubicBezTo>
                <a:cubicBezTo>
                  <a:pt x="8095" y="498"/>
                  <a:pt x="8624" y="827"/>
                  <a:pt x="8624" y="1791"/>
                </a:cubicBezTo>
                <a:cubicBezTo>
                  <a:pt x="8624" y="2759"/>
                  <a:pt x="8090" y="3093"/>
                  <a:pt x="7027" y="3093"/>
                </a:cubicBezTo>
                <a:close/>
                <a:moveTo>
                  <a:pt x="13356" y="49"/>
                </a:moveTo>
                <a:lnTo>
                  <a:pt x="13356" y="49"/>
                </a:lnTo>
                <a:lnTo>
                  <a:pt x="11639" y="2989"/>
                </a:lnTo>
                <a:lnTo>
                  <a:pt x="9922" y="49"/>
                </a:lnTo>
                <a:lnTo>
                  <a:pt x="9228" y="49"/>
                </a:lnTo>
                <a:lnTo>
                  <a:pt x="11290" y="3543"/>
                </a:lnTo>
                <a:lnTo>
                  <a:pt x="11989" y="3543"/>
                </a:lnTo>
                <a:lnTo>
                  <a:pt x="14050" y="49"/>
                </a:lnTo>
                <a:lnTo>
                  <a:pt x="13356" y="49"/>
                </a:lnTo>
                <a:close/>
                <a:moveTo>
                  <a:pt x="17264" y="3543"/>
                </a:moveTo>
                <a:lnTo>
                  <a:pt x="17264" y="3543"/>
                </a:lnTo>
                <a:lnTo>
                  <a:pt x="17928" y="3543"/>
                </a:lnTo>
                <a:lnTo>
                  <a:pt x="15857" y="49"/>
                </a:lnTo>
                <a:lnTo>
                  <a:pt x="15178" y="49"/>
                </a:lnTo>
                <a:lnTo>
                  <a:pt x="13107" y="3543"/>
                </a:lnTo>
                <a:lnTo>
                  <a:pt x="13771" y="3543"/>
                </a:lnTo>
                <a:lnTo>
                  <a:pt x="14265" y="2714"/>
                </a:lnTo>
                <a:lnTo>
                  <a:pt x="16770" y="2714"/>
                </a:lnTo>
                <a:lnTo>
                  <a:pt x="17264" y="3543"/>
                </a:lnTo>
                <a:close/>
                <a:moveTo>
                  <a:pt x="14559" y="2215"/>
                </a:moveTo>
                <a:lnTo>
                  <a:pt x="14559" y="2215"/>
                </a:lnTo>
                <a:lnTo>
                  <a:pt x="15518" y="598"/>
                </a:lnTo>
                <a:lnTo>
                  <a:pt x="16476" y="2215"/>
                </a:lnTo>
                <a:lnTo>
                  <a:pt x="14559" y="2215"/>
                </a:lnTo>
                <a:close/>
                <a:moveTo>
                  <a:pt x="18228" y="3543"/>
                </a:moveTo>
                <a:lnTo>
                  <a:pt x="18228" y="3543"/>
                </a:lnTo>
                <a:lnTo>
                  <a:pt x="19126" y="3543"/>
                </a:lnTo>
                <a:lnTo>
                  <a:pt x="20803" y="2195"/>
                </a:lnTo>
                <a:lnTo>
                  <a:pt x="22480" y="3543"/>
                </a:lnTo>
                <a:lnTo>
                  <a:pt x="23379" y="3543"/>
                </a:lnTo>
                <a:lnTo>
                  <a:pt x="21178" y="1796"/>
                </a:lnTo>
                <a:lnTo>
                  <a:pt x="23379" y="49"/>
                </a:lnTo>
                <a:lnTo>
                  <a:pt x="22480" y="49"/>
                </a:lnTo>
                <a:lnTo>
                  <a:pt x="20803" y="1396"/>
                </a:lnTo>
                <a:lnTo>
                  <a:pt x="19126" y="49"/>
                </a:lnTo>
                <a:lnTo>
                  <a:pt x="18228" y="49"/>
                </a:lnTo>
                <a:lnTo>
                  <a:pt x="20429" y="1796"/>
                </a:lnTo>
                <a:lnTo>
                  <a:pt x="18228" y="3543"/>
                </a:lnTo>
                <a:close/>
              </a:path>
            </a:pathLst>
          </a:custGeom>
          <a:solidFill>
            <a:schemeClr val="accent1"/>
          </a:solidFill>
          <a:ln w="0">
            <a:solidFill>
              <a:schemeClr val="accent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308124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52" imgH="355" progId="TCLayout.ActiveDocument.1">
                  <p:embed/>
                </p:oleObj>
              </mc:Choice>
              <mc:Fallback>
                <p:oleObj name="think-cell Slide" r:id="rId4" imgW="352" imgH="355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81ABDA97-D60F-466E-B1A3-CAE82CB597DC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/>
            <a:endParaRPr lang="en-US" sz="2400" b="0" i="0" baseline="0">
              <a:solidFill>
                <a:srgbClr val="FFFFFF"/>
              </a:solidFill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sp>
        <p:nvSpPr>
          <p:cNvPr id="7" name="Copyright" hidden="1"/>
          <p:cNvSpPr txBox="1"/>
          <p:nvPr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t>Copyright © 2020 by Boston Consulting Group. All rights reserved.</a:t>
            </a:r>
          </a:p>
        </p:txBody>
      </p:sp>
      <p:sp>
        <p:nvSpPr>
          <p:cNvPr id="66" name="Slide Number Placeholder 2">
            <a:extLst>
              <a:ext uri="{FF2B5EF4-FFF2-40B4-BE49-F238E27FC236}">
                <a16:creationId xmlns:a16="http://schemas.microsoft.com/office/drawing/2014/main" id="{179CD8C8-EA39-6F44-B0EF-6426E484D04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383528" y="268766"/>
            <a:ext cx="428609" cy="365125"/>
          </a:xfrm>
        </p:spPr>
        <p:txBody>
          <a:bodyPr/>
          <a:lstStyle/>
          <a:p>
            <a:fld id="{5C7892DB-DEDB-A440-9305-CDECCE7FBDC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0CD3503-F3AF-A84E-978F-A7200E7BCC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C8EB94-FE85-CF47-90D5-DD32C24817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00"/>
          </a:p>
        </p:txBody>
      </p:sp>
      <p:sp>
        <p:nvSpPr>
          <p:cNvPr id="68" name="Text Placeholder 27">
            <a:extLst>
              <a:ext uri="{FF2B5EF4-FFF2-40B4-BE49-F238E27FC236}">
                <a16:creationId xmlns:a16="http://schemas.microsoft.com/office/drawing/2014/main" id="{FACEED7E-FB1D-3A4A-8875-BFD750EBB0C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14981" y="285749"/>
            <a:ext cx="3782308" cy="251181"/>
          </a:xfrm>
          <a:prstGeom prst="rect">
            <a:avLst/>
          </a:prstGeom>
        </p:spPr>
        <p:txBody>
          <a:bodyPr rIns="0" anchor="t">
            <a:normAutofit/>
          </a:bodyPr>
          <a:lstStyle>
            <a:lvl1pPr algn="l">
              <a:buNone/>
              <a:defRPr sz="1200" b="0" i="1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Section name </a:t>
            </a:r>
          </a:p>
        </p:txBody>
      </p:sp>
    </p:spTree>
    <p:extLst>
      <p:ext uri="{BB962C8B-B14F-4D97-AF65-F5344CB8AC3E}">
        <p14:creationId xmlns:p14="http://schemas.microsoft.com/office/powerpoint/2010/main" val="24559724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</p15:sldGuideLst>
    </p:ext>
  </p:extLst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id="{FD177CC8-001B-43AD-8769-8F49681EBED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1273115" cy="6858000"/>
          </a:xfrm>
          <a:custGeom>
            <a:avLst/>
            <a:gdLst>
              <a:gd name="connsiteX0" fmla="*/ 3348090 w 11273115"/>
              <a:gd name="connsiteY0" fmla="*/ 0 h 6858000"/>
              <a:gd name="connsiteX1" fmla="*/ 3350669 w 11273115"/>
              <a:gd name="connsiteY1" fmla="*/ 66 h 6858000"/>
              <a:gd name="connsiteX2" fmla="*/ 3350669 w 11273115"/>
              <a:gd name="connsiteY2" fmla="*/ 0 h 6858000"/>
              <a:gd name="connsiteX3" fmla="*/ 11272195 w 11273115"/>
              <a:gd name="connsiteY3" fmla="*/ 0 h 6858000"/>
              <a:gd name="connsiteX4" fmla="*/ 11272195 w 11273115"/>
              <a:gd name="connsiteY4" fmla="*/ 2961216 h 6858000"/>
              <a:gd name="connsiteX5" fmla="*/ 11271695 w 11273115"/>
              <a:gd name="connsiteY5" fmla="*/ 2961216 h 6858000"/>
              <a:gd name="connsiteX6" fmla="*/ 11273115 w 11273115"/>
              <a:gd name="connsiteY6" fmla="*/ 3017366 h 6858000"/>
              <a:gd name="connsiteX7" fmla="*/ 7818094 w 11273115"/>
              <a:gd name="connsiteY7" fmla="*/ 6846005 h 6858000"/>
              <a:gd name="connsiteX8" fmla="*/ 7660345 w 11273115"/>
              <a:gd name="connsiteY8" fmla="*/ 6858000 h 6858000"/>
              <a:gd name="connsiteX9" fmla="*/ 0 w 11273115"/>
              <a:gd name="connsiteY9" fmla="*/ 6858000 h 6858000"/>
              <a:gd name="connsiteX10" fmla="*/ 0 w 11273115"/>
              <a:gd name="connsiteY10" fmla="*/ 3105006 h 6858000"/>
              <a:gd name="connsiteX11" fmla="*/ 1984 w 11273115"/>
              <a:gd name="connsiteY11" fmla="*/ 3078405 h 6858000"/>
              <a:gd name="connsiteX12" fmla="*/ 3348090 w 11273115"/>
              <a:gd name="connsiteY12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273115" h="6858000">
                <a:moveTo>
                  <a:pt x="3348090" y="0"/>
                </a:moveTo>
                <a:lnTo>
                  <a:pt x="3350669" y="66"/>
                </a:lnTo>
                <a:lnTo>
                  <a:pt x="3350669" y="0"/>
                </a:lnTo>
                <a:lnTo>
                  <a:pt x="11272195" y="0"/>
                </a:lnTo>
                <a:lnTo>
                  <a:pt x="11272195" y="2961216"/>
                </a:lnTo>
                <a:lnTo>
                  <a:pt x="11271695" y="2961216"/>
                </a:lnTo>
                <a:lnTo>
                  <a:pt x="11273115" y="3017366"/>
                </a:lnTo>
                <a:cubicBezTo>
                  <a:pt x="11273115" y="5009996"/>
                  <a:pt x="9758729" y="6648923"/>
                  <a:pt x="7818094" y="6846005"/>
                </a:cubicBezTo>
                <a:lnTo>
                  <a:pt x="7660345" y="6858000"/>
                </a:lnTo>
                <a:lnTo>
                  <a:pt x="0" y="6858000"/>
                </a:lnTo>
                <a:lnTo>
                  <a:pt x="0" y="3105006"/>
                </a:lnTo>
                <a:lnTo>
                  <a:pt x="1984" y="3078405"/>
                </a:lnTo>
                <a:cubicBezTo>
                  <a:pt x="174228" y="1349311"/>
                  <a:pt x="1606596" y="0"/>
                  <a:pt x="3348090" y="0"/>
                </a:cubicBezTo>
                <a:close/>
              </a:path>
            </a:pathLst>
          </a:custGeom>
          <a:solidFill>
            <a:schemeClr val="accent6"/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D724945-48CE-43AA-A2D7-D18FC7CB73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0" y="0"/>
            <a:ext cx="3352193" cy="3125440"/>
          </a:xfrm>
          <a:custGeom>
            <a:avLst/>
            <a:gdLst>
              <a:gd name="connsiteX0" fmla="*/ 0 w 3352193"/>
              <a:gd name="connsiteY0" fmla="*/ 3125374 h 3125440"/>
              <a:gd name="connsiteX1" fmla="*/ 2579 w 3352193"/>
              <a:gd name="connsiteY1" fmla="*/ 3125440 h 3125440"/>
              <a:gd name="connsiteX2" fmla="*/ 0 w 3352193"/>
              <a:gd name="connsiteY2" fmla="*/ 3125440 h 3125440"/>
              <a:gd name="connsiteX3" fmla="*/ 3352193 w 3352193"/>
              <a:gd name="connsiteY3" fmla="*/ 0 h 3125440"/>
              <a:gd name="connsiteX4" fmla="*/ 3352193 w 3352193"/>
              <a:gd name="connsiteY4" fmla="*/ 3125440 h 3125440"/>
              <a:gd name="connsiteX5" fmla="*/ 2579 w 3352193"/>
              <a:gd name="connsiteY5" fmla="*/ 3125440 h 3125440"/>
              <a:gd name="connsiteX6" fmla="*/ 3348685 w 3352193"/>
              <a:gd name="connsiteY6" fmla="*/ 47035 h 3125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52193" h="3125440">
                <a:moveTo>
                  <a:pt x="0" y="3125374"/>
                </a:moveTo>
                <a:lnTo>
                  <a:pt x="2579" y="3125440"/>
                </a:lnTo>
                <a:lnTo>
                  <a:pt x="0" y="3125440"/>
                </a:lnTo>
                <a:close/>
                <a:moveTo>
                  <a:pt x="3352193" y="0"/>
                </a:moveTo>
                <a:lnTo>
                  <a:pt x="3352193" y="3125440"/>
                </a:lnTo>
                <a:lnTo>
                  <a:pt x="2579" y="3125440"/>
                </a:lnTo>
                <a:cubicBezTo>
                  <a:pt x="1744073" y="3125440"/>
                  <a:pt x="3176441" y="1776129"/>
                  <a:pt x="3348685" y="47035"/>
                </a:cubicBezTo>
                <a:close/>
              </a:path>
            </a:pathLst>
          </a:custGeom>
          <a:solidFill>
            <a:schemeClr val="accent2">
              <a:lumMod val="7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F4C4F21-0086-44BC-AE2C-731756B16D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521" y="4330696"/>
            <a:ext cx="11582479" cy="2527304"/>
          </a:xfrm>
          <a:custGeom>
            <a:avLst/>
            <a:gdLst>
              <a:gd name="connsiteX0" fmla="*/ 326075 w 8600365"/>
              <a:gd name="connsiteY0" fmla="*/ 0 h 1224926"/>
              <a:gd name="connsiteX1" fmla="*/ 8274290 w 8600365"/>
              <a:gd name="connsiteY1" fmla="*/ 0 h 1224926"/>
              <a:gd name="connsiteX2" fmla="*/ 8600365 w 8600365"/>
              <a:gd name="connsiteY2" fmla="*/ 326075 h 1224926"/>
              <a:gd name="connsiteX3" fmla="*/ 8600365 w 8600365"/>
              <a:gd name="connsiteY3" fmla="*/ 1224926 h 1224926"/>
              <a:gd name="connsiteX4" fmla="*/ 8600365 w 8600365"/>
              <a:gd name="connsiteY4" fmla="*/ 1224926 h 1224926"/>
              <a:gd name="connsiteX5" fmla="*/ 0 w 8600365"/>
              <a:gd name="connsiteY5" fmla="*/ 1224926 h 1224926"/>
              <a:gd name="connsiteX6" fmla="*/ 0 w 8600365"/>
              <a:gd name="connsiteY6" fmla="*/ 1224926 h 1224926"/>
              <a:gd name="connsiteX7" fmla="*/ 0 w 8600365"/>
              <a:gd name="connsiteY7" fmla="*/ 326075 h 1224926"/>
              <a:gd name="connsiteX8" fmla="*/ 326075 w 8600365"/>
              <a:gd name="connsiteY8" fmla="*/ 0 h 1224926"/>
              <a:gd name="connsiteX0" fmla="*/ 326075 w 8687289"/>
              <a:gd name="connsiteY0" fmla="*/ 0 h 1224926"/>
              <a:gd name="connsiteX1" fmla="*/ 8609570 w 8687289"/>
              <a:gd name="connsiteY1" fmla="*/ 0 h 1224926"/>
              <a:gd name="connsiteX2" fmla="*/ 8600365 w 8687289"/>
              <a:gd name="connsiteY2" fmla="*/ 326075 h 1224926"/>
              <a:gd name="connsiteX3" fmla="*/ 8600365 w 8687289"/>
              <a:gd name="connsiteY3" fmla="*/ 1224926 h 1224926"/>
              <a:gd name="connsiteX4" fmla="*/ 8600365 w 8687289"/>
              <a:gd name="connsiteY4" fmla="*/ 1224926 h 1224926"/>
              <a:gd name="connsiteX5" fmla="*/ 0 w 8687289"/>
              <a:gd name="connsiteY5" fmla="*/ 1224926 h 1224926"/>
              <a:gd name="connsiteX6" fmla="*/ 0 w 8687289"/>
              <a:gd name="connsiteY6" fmla="*/ 1224926 h 1224926"/>
              <a:gd name="connsiteX7" fmla="*/ 0 w 8687289"/>
              <a:gd name="connsiteY7" fmla="*/ 326075 h 1224926"/>
              <a:gd name="connsiteX8" fmla="*/ 326075 w 8687289"/>
              <a:gd name="connsiteY8" fmla="*/ 0 h 1224926"/>
              <a:gd name="connsiteX0" fmla="*/ 326075 w 8635417"/>
              <a:gd name="connsiteY0" fmla="*/ 0 h 1224926"/>
              <a:gd name="connsiteX1" fmla="*/ 8533370 w 8635417"/>
              <a:gd name="connsiteY1" fmla="*/ 0 h 1224926"/>
              <a:gd name="connsiteX2" fmla="*/ 8600365 w 8635417"/>
              <a:gd name="connsiteY2" fmla="*/ 326075 h 1224926"/>
              <a:gd name="connsiteX3" fmla="*/ 8600365 w 8635417"/>
              <a:gd name="connsiteY3" fmla="*/ 1224926 h 1224926"/>
              <a:gd name="connsiteX4" fmla="*/ 8600365 w 8635417"/>
              <a:gd name="connsiteY4" fmla="*/ 1224926 h 1224926"/>
              <a:gd name="connsiteX5" fmla="*/ 0 w 8635417"/>
              <a:gd name="connsiteY5" fmla="*/ 1224926 h 1224926"/>
              <a:gd name="connsiteX6" fmla="*/ 0 w 8635417"/>
              <a:gd name="connsiteY6" fmla="*/ 1224926 h 1224926"/>
              <a:gd name="connsiteX7" fmla="*/ 0 w 8635417"/>
              <a:gd name="connsiteY7" fmla="*/ 326075 h 1224926"/>
              <a:gd name="connsiteX8" fmla="*/ 326075 w 8635417"/>
              <a:gd name="connsiteY8" fmla="*/ 0 h 1224926"/>
              <a:gd name="connsiteX0" fmla="*/ 326075 w 8626903"/>
              <a:gd name="connsiteY0" fmla="*/ 0 h 1224926"/>
              <a:gd name="connsiteX1" fmla="*/ 8518130 w 8626903"/>
              <a:gd name="connsiteY1" fmla="*/ 0 h 1224926"/>
              <a:gd name="connsiteX2" fmla="*/ 8600365 w 8626903"/>
              <a:gd name="connsiteY2" fmla="*/ 326075 h 1224926"/>
              <a:gd name="connsiteX3" fmla="*/ 8600365 w 8626903"/>
              <a:gd name="connsiteY3" fmla="*/ 1224926 h 1224926"/>
              <a:gd name="connsiteX4" fmla="*/ 8600365 w 8626903"/>
              <a:gd name="connsiteY4" fmla="*/ 1224926 h 1224926"/>
              <a:gd name="connsiteX5" fmla="*/ 0 w 8626903"/>
              <a:gd name="connsiteY5" fmla="*/ 1224926 h 1224926"/>
              <a:gd name="connsiteX6" fmla="*/ 0 w 8626903"/>
              <a:gd name="connsiteY6" fmla="*/ 1224926 h 1224926"/>
              <a:gd name="connsiteX7" fmla="*/ 0 w 8626903"/>
              <a:gd name="connsiteY7" fmla="*/ 326075 h 1224926"/>
              <a:gd name="connsiteX8" fmla="*/ 326075 w 8626903"/>
              <a:gd name="connsiteY8" fmla="*/ 0 h 1224926"/>
              <a:gd name="connsiteX0" fmla="*/ 326075 w 8600365"/>
              <a:gd name="connsiteY0" fmla="*/ 0 h 1224926"/>
              <a:gd name="connsiteX1" fmla="*/ 8518130 w 8600365"/>
              <a:gd name="connsiteY1" fmla="*/ 0 h 1224926"/>
              <a:gd name="connsiteX2" fmla="*/ 8600365 w 8600365"/>
              <a:gd name="connsiteY2" fmla="*/ 326075 h 1224926"/>
              <a:gd name="connsiteX3" fmla="*/ 8600365 w 8600365"/>
              <a:gd name="connsiteY3" fmla="*/ 1224926 h 1224926"/>
              <a:gd name="connsiteX4" fmla="*/ 8600365 w 8600365"/>
              <a:gd name="connsiteY4" fmla="*/ 1224926 h 1224926"/>
              <a:gd name="connsiteX5" fmla="*/ 0 w 8600365"/>
              <a:gd name="connsiteY5" fmla="*/ 1224926 h 1224926"/>
              <a:gd name="connsiteX6" fmla="*/ 0 w 8600365"/>
              <a:gd name="connsiteY6" fmla="*/ 1224926 h 1224926"/>
              <a:gd name="connsiteX7" fmla="*/ 0 w 8600365"/>
              <a:gd name="connsiteY7" fmla="*/ 326075 h 1224926"/>
              <a:gd name="connsiteX8" fmla="*/ 326075 w 8600365"/>
              <a:gd name="connsiteY8" fmla="*/ 0 h 1224926"/>
              <a:gd name="connsiteX0" fmla="*/ 326075 w 8600365"/>
              <a:gd name="connsiteY0" fmla="*/ 0 h 1224926"/>
              <a:gd name="connsiteX1" fmla="*/ 8518130 w 8600365"/>
              <a:gd name="connsiteY1" fmla="*/ 0 h 1224926"/>
              <a:gd name="connsiteX2" fmla="*/ 8600365 w 8600365"/>
              <a:gd name="connsiteY2" fmla="*/ 764225 h 1224926"/>
              <a:gd name="connsiteX3" fmla="*/ 8600365 w 8600365"/>
              <a:gd name="connsiteY3" fmla="*/ 1224926 h 1224926"/>
              <a:gd name="connsiteX4" fmla="*/ 8600365 w 8600365"/>
              <a:gd name="connsiteY4" fmla="*/ 1224926 h 1224926"/>
              <a:gd name="connsiteX5" fmla="*/ 0 w 8600365"/>
              <a:gd name="connsiteY5" fmla="*/ 1224926 h 1224926"/>
              <a:gd name="connsiteX6" fmla="*/ 0 w 8600365"/>
              <a:gd name="connsiteY6" fmla="*/ 1224926 h 1224926"/>
              <a:gd name="connsiteX7" fmla="*/ 0 w 8600365"/>
              <a:gd name="connsiteY7" fmla="*/ 326075 h 1224926"/>
              <a:gd name="connsiteX8" fmla="*/ 326075 w 8600365"/>
              <a:gd name="connsiteY8" fmla="*/ 0 h 1224926"/>
              <a:gd name="connsiteX0" fmla="*/ 326075 w 8611111"/>
              <a:gd name="connsiteY0" fmla="*/ 0 h 1224926"/>
              <a:gd name="connsiteX1" fmla="*/ 8603855 w 8611111"/>
              <a:gd name="connsiteY1" fmla="*/ 0 h 1224926"/>
              <a:gd name="connsiteX2" fmla="*/ 8600365 w 8611111"/>
              <a:gd name="connsiteY2" fmla="*/ 764225 h 1224926"/>
              <a:gd name="connsiteX3" fmla="*/ 8600365 w 8611111"/>
              <a:gd name="connsiteY3" fmla="*/ 1224926 h 1224926"/>
              <a:gd name="connsiteX4" fmla="*/ 8600365 w 8611111"/>
              <a:gd name="connsiteY4" fmla="*/ 1224926 h 1224926"/>
              <a:gd name="connsiteX5" fmla="*/ 0 w 8611111"/>
              <a:gd name="connsiteY5" fmla="*/ 1224926 h 1224926"/>
              <a:gd name="connsiteX6" fmla="*/ 0 w 8611111"/>
              <a:gd name="connsiteY6" fmla="*/ 1224926 h 1224926"/>
              <a:gd name="connsiteX7" fmla="*/ 0 w 8611111"/>
              <a:gd name="connsiteY7" fmla="*/ 326075 h 1224926"/>
              <a:gd name="connsiteX8" fmla="*/ 326075 w 8611111"/>
              <a:gd name="connsiteY8" fmla="*/ 0 h 1224926"/>
              <a:gd name="connsiteX0" fmla="*/ 326075 w 8611111"/>
              <a:gd name="connsiteY0" fmla="*/ 0 h 1224926"/>
              <a:gd name="connsiteX1" fmla="*/ 8603855 w 8611111"/>
              <a:gd name="connsiteY1" fmla="*/ 0 h 1224926"/>
              <a:gd name="connsiteX2" fmla="*/ 8600365 w 8611111"/>
              <a:gd name="connsiteY2" fmla="*/ 764225 h 1224926"/>
              <a:gd name="connsiteX3" fmla="*/ 8600365 w 8611111"/>
              <a:gd name="connsiteY3" fmla="*/ 1224926 h 1224926"/>
              <a:gd name="connsiteX4" fmla="*/ 8600365 w 8611111"/>
              <a:gd name="connsiteY4" fmla="*/ 1224926 h 1224926"/>
              <a:gd name="connsiteX5" fmla="*/ 0 w 8611111"/>
              <a:gd name="connsiteY5" fmla="*/ 1224926 h 1224926"/>
              <a:gd name="connsiteX6" fmla="*/ 0 w 8611111"/>
              <a:gd name="connsiteY6" fmla="*/ 1224926 h 1224926"/>
              <a:gd name="connsiteX7" fmla="*/ 0 w 8611111"/>
              <a:gd name="connsiteY7" fmla="*/ 326075 h 1224926"/>
              <a:gd name="connsiteX8" fmla="*/ 326075 w 8611111"/>
              <a:gd name="connsiteY8" fmla="*/ 0 h 1224926"/>
              <a:gd name="connsiteX0" fmla="*/ 326075 w 8606958"/>
              <a:gd name="connsiteY0" fmla="*/ 0 h 1224926"/>
              <a:gd name="connsiteX1" fmla="*/ 8603855 w 8606958"/>
              <a:gd name="connsiteY1" fmla="*/ 0 h 1224926"/>
              <a:gd name="connsiteX2" fmla="*/ 8600365 w 8606958"/>
              <a:gd name="connsiteY2" fmla="*/ 764225 h 1224926"/>
              <a:gd name="connsiteX3" fmla="*/ 8600365 w 8606958"/>
              <a:gd name="connsiteY3" fmla="*/ 1224926 h 1224926"/>
              <a:gd name="connsiteX4" fmla="*/ 8600365 w 8606958"/>
              <a:gd name="connsiteY4" fmla="*/ 1224926 h 1224926"/>
              <a:gd name="connsiteX5" fmla="*/ 0 w 8606958"/>
              <a:gd name="connsiteY5" fmla="*/ 1224926 h 1224926"/>
              <a:gd name="connsiteX6" fmla="*/ 0 w 8606958"/>
              <a:gd name="connsiteY6" fmla="*/ 1224926 h 1224926"/>
              <a:gd name="connsiteX7" fmla="*/ 0 w 8606958"/>
              <a:gd name="connsiteY7" fmla="*/ 326075 h 1224926"/>
              <a:gd name="connsiteX8" fmla="*/ 326075 w 8606958"/>
              <a:gd name="connsiteY8" fmla="*/ 0 h 1224926"/>
              <a:gd name="connsiteX0" fmla="*/ 1722819 w 8606958"/>
              <a:gd name="connsiteY0" fmla="*/ 0 h 1237299"/>
              <a:gd name="connsiteX1" fmla="*/ 8603855 w 8606958"/>
              <a:gd name="connsiteY1" fmla="*/ 12373 h 1237299"/>
              <a:gd name="connsiteX2" fmla="*/ 8600365 w 8606958"/>
              <a:gd name="connsiteY2" fmla="*/ 776598 h 1237299"/>
              <a:gd name="connsiteX3" fmla="*/ 8600365 w 8606958"/>
              <a:gd name="connsiteY3" fmla="*/ 1237299 h 1237299"/>
              <a:gd name="connsiteX4" fmla="*/ 8600365 w 8606958"/>
              <a:gd name="connsiteY4" fmla="*/ 1237299 h 1237299"/>
              <a:gd name="connsiteX5" fmla="*/ 0 w 8606958"/>
              <a:gd name="connsiteY5" fmla="*/ 1237299 h 1237299"/>
              <a:gd name="connsiteX6" fmla="*/ 0 w 8606958"/>
              <a:gd name="connsiteY6" fmla="*/ 1237299 h 1237299"/>
              <a:gd name="connsiteX7" fmla="*/ 0 w 8606958"/>
              <a:gd name="connsiteY7" fmla="*/ 338448 h 1237299"/>
              <a:gd name="connsiteX8" fmla="*/ 1722819 w 8606958"/>
              <a:gd name="connsiteY8" fmla="*/ 0 h 1237299"/>
              <a:gd name="connsiteX0" fmla="*/ 1722819 w 8606958"/>
              <a:gd name="connsiteY0" fmla="*/ 0 h 1237299"/>
              <a:gd name="connsiteX1" fmla="*/ 8603855 w 8606958"/>
              <a:gd name="connsiteY1" fmla="*/ 12373 h 1237299"/>
              <a:gd name="connsiteX2" fmla="*/ 8600365 w 8606958"/>
              <a:gd name="connsiteY2" fmla="*/ 776598 h 1237299"/>
              <a:gd name="connsiteX3" fmla="*/ 8600365 w 8606958"/>
              <a:gd name="connsiteY3" fmla="*/ 1237299 h 1237299"/>
              <a:gd name="connsiteX4" fmla="*/ 8600365 w 8606958"/>
              <a:gd name="connsiteY4" fmla="*/ 1237299 h 1237299"/>
              <a:gd name="connsiteX5" fmla="*/ 0 w 8606958"/>
              <a:gd name="connsiteY5" fmla="*/ 1237299 h 1237299"/>
              <a:gd name="connsiteX6" fmla="*/ 0 w 8606958"/>
              <a:gd name="connsiteY6" fmla="*/ 1237299 h 1237299"/>
              <a:gd name="connsiteX7" fmla="*/ 405811 w 8606958"/>
              <a:gd name="connsiteY7" fmla="*/ 480737 h 1237299"/>
              <a:gd name="connsiteX8" fmla="*/ 1722819 w 8606958"/>
              <a:gd name="connsiteY8" fmla="*/ 0 h 1237299"/>
              <a:gd name="connsiteX0" fmla="*/ 1722819 w 8606958"/>
              <a:gd name="connsiteY0" fmla="*/ 0 h 1237299"/>
              <a:gd name="connsiteX1" fmla="*/ 8603855 w 8606958"/>
              <a:gd name="connsiteY1" fmla="*/ 12373 h 1237299"/>
              <a:gd name="connsiteX2" fmla="*/ 8600365 w 8606958"/>
              <a:gd name="connsiteY2" fmla="*/ 776598 h 1237299"/>
              <a:gd name="connsiteX3" fmla="*/ 8600365 w 8606958"/>
              <a:gd name="connsiteY3" fmla="*/ 1237299 h 1237299"/>
              <a:gd name="connsiteX4" fmla="*/ 8600365 w 8606958"/>
              <a:gd name="connsiteY4" fmla="*/ 1237299 h 1237299"/>
              <a:gd name="connsiteX5" fmla="*/ 0 w 8606958"/>
              <a:gd name="connsiteY5" fmla="*/ 1237299 h 1237299"/>
              <a:gd name="connsiteX6" fmla="*/ 0 w 8606958"/>
              <a:gd name="connsiteY6" fmla="*/ 1237299 h 1237299"/>
              <a:gd name="connsiteX7" fmla="*/ 405811 w 8606958"/>
              <a:gd name="connsiteY7" fmla="*/ 480737 h 1237299"/>
              <a:gd name="connsiteX8" fmla="*/ 1722819 w 8606958"/>
              <a:gd name="connsiteY8" fmla="*/ 0 h 1237299"/>
              <a:gd name="connsiteX0" fmla="*/ 1722819 w 8606958"/>
              <a:gd name="connsiteY0" fmla="*/ 0 h 1237299"/>
              <a:gd name="connsiteX1" fmla="*/ 8603855 w 8606958"/>
              <a:gd name="connsiteY1" fmla="*/ 12373 h 1237299"/>
              <a:gd name="connsiteX2" fmla="*/ 8600365 w 8606958"/>
              <a:gd name="connsiteY2" fmla="*/ 776598 h 1237299"/>
              <a:gd name="connsiteX3" fmla="*/ 8600365 w 8606958"/>
              <a:gd name="connsiteY3" fmla="*/ 1237299 h 1237299"/>
              <a:gd name="connsiteX4" fmla="*/ 8600365 w 8606958"/>
              <a:gd name="connsiteY4" fmla="*/ 1237299 h 1237299"/>
              <a:gd name="connsiteX5" fmla="*/ 0 w 8606958"/>
              <a:gd name="connsiteY5" fmla="*/ 1237299 h 1237299"/>
              <a:gd name="connsiteX6" fmla="*/ 585122 w 8606958"/>
              <a:gd name="connsiteY6" fmla="*/ 909415 h 1237299"/>
              <a:gd name="connsiteX7" fmla="*/ 405811 w 8606958"/>
              <a:gd name="connsiteY7" fmla="*/ 480737 h 1237299"/>
              <a:gd name="connsiteX8" fmla="*/ 1722819 w 8606958"/>
              <a:gd name="connsiteY8" fmla="*/ 0 h 1237299"/>
              <a:gd name="connsiteX0" fmla="*/ 1722819 w 8606958"/>
              <a:gd name="connsiteY0" fmla="*/ 0 h 1237299"/>
              <a:gd name="connsiteX1" fmla="*/ 8603855 w 8606958"/>
              <a:gd name="connsiteY1" fmla="*/ 12373 h 1237299"/>
              <a:gd name="connsiteX2" fmla="*/ 8600365 w 8606958"/>
              <a:gd name="connsiteY2" fmla="*/ 776598 h 1237299"/>
              <a:gd name="connsiteX3" fmla="*/ 8600365 w 8606958"/>
              <a:gd name="connsiteY3" fmla="*/ 1237299 h 1237299"/>
              <a:gd name="connsiteX4" fmla="*/ 8600365 w 8606958"/>
              <a:gd name="connsiteY4" fmla="*/ 1237299 h 1237299"/>
              <a:gd name="connsiteX5" fmla="*/ 0 w 8606958"/>
              <a:gd name="connsiteY5" fmla="*/ 1237299 h 1237299"/>
              <a:gd name="connsiteX6" fmla="*/ 585122 w 8606958"/>
              <a:gd name="connsiteY6" fmla="*/ 909415 h 1237299"/>
              <a:gd name="connsiteX7" fmla="*/ 405811 w 8606958"/>
              <a:gd name="connsiteY7" fmla="*/ 480737 h 1237299"/>
              <a:gd name="connsiteX8" fmla="*/ 1722819 w 8606958"/>
              <a:gd name="connsiteY8" fmla="*/ 0 h 1237299"/>
              <a:gd name="connsiteX0" fmla="*/ 1932911 w 8817050"/>
              <a:gd name="connsiteY0" fmla="*/ 0 h 1237299"/>
              <a:gd name="connsiteX1" fmla="*/ 8813947 w 8817050"/>
              <a:gd name="connsiteY1" fmla="*/ 12373 h 1237299"/>
              <a:gd name="connsiteX2" fmla="*/ 8810457 w 8817050"/>
              <a:gd name="connsiteY2" fmla="*/ 776598 h 1237299"/>
              <a:gd name="connsiteX3" fmla="*/ 8810457 w 8817050"/>
              <a:gd name="connsiteY3" fmla="*/ 1237299 h 1237299"/>
              <a:gd name="connsiteX4" fmla="*/ 8810457 w 8817050"/>
              <a:gd name="connsiteY4" fmla="*/ 1237299 h 1237299"/>
              <a:gd name="connsiteX5" fmla="*/ 210092 w 8817050"/>
              <a:gd name="connsiteY5" fmla="*/ 1237299 h 1237299"/>
              <a:gd name="connsiteX6" fmla="*/ 313904 w 8817050"/>
              <a:gd name="connsiteY6" fmla="*/ 810431 h 1237299"/>
              <a:gd name="connsiteX7" fmla="*/ 615903 w 8817050"/>
              <a:gd name="connsiteY7" fmla="*/ 480737 h 1237299"/>
              <a:gd name="connsiteX8" fmla="*/ 1932911 w 8817050"/>
              <a:gd name="connsiteY8" fmla="*/ 0 h 1237299"/>
              <a:gd name="connsiteX0" fmla="*/ 1722819 w 8606958"/>
              <a:gd name="connsiteY0" fmla="*/ 0 h 1237299"/>
              <a:gd name="connsiteX1" fmla="*/ 8603855 w 8606958"/>
              <a:gd name="connsiteY1" fmla="*/ 12373 h 1237299"/>
              <a:gd name="connsiteX2" fmla="*/ 8600365 w 8606958"/>
              <a:gd name="connsiteY2" fmla="*/ 776598 h 1237299"/>
              <a:gd name="connsiteX3" fmla="*/ 8600365 w 8606958"/>
              <a:gd name="connsiteY3" fmla="*/ 1237299 h 1237299"/>
              <a:gd name="connsiteX4" fmla="*/ 8600365 w 8606958"/>
              <a:gd name="connsiteY4" fmla="*/ 1237299 h 1237299"/>
              <a:gd name="connsiteX5" fmla="*/ 0 w 8606958"/>
              <a:gd name="connsiteY5" fmla="*/ 1237299 h 1237299"/>
              <a:gd name="connsiteX6" fmla="*/ 103812 w 8606958"/>
              <a:gd name="connsiteY6" fmla="*/ 810431 h 1237299"/>
              <a:gd name="connsiteX7" fmla="*/ 405811 w 8606958"/>
              <a:gd name="connsiteY7" fmla="*/ 480737 h 1237299"/>
              <a:gd name="connsiteX8" fmla="*/ 1722819 w 8606958"/>
              <a:gd name="connsiteY8" fmla="*/ 0 h 1237299"/>
              <a:gd name="connsiteX0" fmla="*/ 1731342 w 8615481"/>
              <a:gd name="connsiteY0" fmla="*/ 0 h 1237299"/>
              <a:gd name="connsiteX1" fmla="*/ 8612378 w 8615481"/>
              <a:gd name="connsiteY1" fmla="*/ 12373 h 1237299"/>
              <a:gd name="connsiteX2" fmla="*/ 8608888 w 8615481"/>
              <a:gd name="connsiteY2" fmla="*/ 776598 h 1237299"/>
              <a:gd name="connsiteX3" fmla="*/ 8608888 w 8615481"/>
              <a:gd name="connsiteY3" fmla="*/ 1237299 h 1237299"/>
              <a:gd name="connsiteX4" fmla="*/ 8608888 w 8615481"/>
              <a:gd name="connsiteY4" fmla="*/ 1237299 h 1237299"/>
              <a:gd name="connsiteX5" fmla="*/ 8523 w 8615481"/>
              <a:gd name="connsiteY5" fmla="*/ 1237299 h 1237299"/>
              <a:gd name="connsiteX6" fmla="*/ 112335 w 8615481"/>
              <a:gd name="connsiteY6" fmla="*/ 810431 h 1237299"/>
              <a:gd name="connsiteX7" fmla="*/ 414334 w 8615481"/>
              <a:gd name="connsiteY7" fmla="*/ 480737 h 1237299"/>
              <a:gd name="connsiteX8" fmla="*/ 1731342 w 8615481"/>
              <a:gd name="connsiteY8" fmla="*/ 0 h 1237299"/>
              <a:gd name="connsiteX0" fmla="*/ 1731342 w 8615481"/>
              <a:gd name="connsiteY0" fmla="*/ 0 h 1237299"/>
              <a:gd name="connsiteX1" fmla="*/ 8612378 w 8615481"/>
              <a:gd name="connsiteY1" fmla="*/ 12373 h 1237299"/>
              <a:gd name="connsiteX2" fmla="*/ 8608888 w 8615481"/>
              <a:gd name="connsiteY2" fmla="*/ 776598 h 1237299"/>
              <a:gd name="connsiteX3" fmla="*/ 8608888 w 8615481"/>
              <a:gd name="connsiteY3" fmla="*/ 1237299 h 1237299"/>
              <a:gd name="connsiteX4" fmla="*/ 8608888 w 8615481"/>
              <a:gd name="connsiteY4" fmla="*/ 1237299 h 1237299"/>
              <a:gd name="connsiteX5" fmla="*/ 8523 w 8615481"/>
              <a:gd name="connsiteY5" fmla="*/ 1237299 h 1237299"/>
              <a:gd name="connsiteX6" fmla="*/ 112335 w 8615481"/>
              <a:gd name="connsiteY6" fmla="*/ 810431 h 1237299"/>
              <a:gd name="connsiteX7" fmla="*/ 782395 w 8615481"/>
              <a:gd name="connsiteY7" fmla="*/ 251837 h 1237299"/>
              <a:gd name="connsiteX8" fmla="*/ 1731342 w 8615481"/>
              <a:gd name="connsiteY8" fmla="*/ 0 h 1237299"/>
              <a:gd name="connsiteX0" fmla="*/ 1731342 w 8615481"/>
              <a:gd name="connsiteY0" fmla="*/ 0 h 1237299"/>
              <a:gd name="connsiteX1" fmla="*/ 8612378 w 8615481"/>
              <a:gd name="connsiteY1" fmla="*/ 12373 h 1237299"/>
              <a:gd name="connsiteX2" fmla="*/ 8608888 w 8615481"/>
              <a:gd name="connsiteY2" fmla="*/ 776598 h 1237299"/>
              <a:gd name="connsiteX3" fmla="*/ 8608888 w 8615481"/>
              <a:gd name="connsiteY3" fmla="*/ 1237299 h 1237299"/>
              <a:gd name="connsiteX4" fmla="*/ 8608888 w 8615481"/>
              <a:gd name="connsiteY4" fmla="*/ 1237299 h 1237299"/>
              <a:gd name="connsiteX5" fmla="*/ 8523 w 8615481"/>
              <a:gd name="connsiteY5" fmla="*/ 1237299 h 1237299"/>
              <a:gd name="connsiteX6" fmla="*/ 112335 w 8615481"/>
              <a:gd name="connsiteY6" fmla="*/ 810431 h 1237299"/>
              <a:gd name="connsiteX7" fmla="*/ 782395 w 8615481"/>
              <a:gd name="connsiteY7" fmla="*/ 251837 h 1237299"/>
              <a:gd name="connsiteX8" fmla="*/ 1731342 w 8615481"/>
              <a:gd name="connsiteY8" fmla="*/ 0 h 1237299"/>
              <a:gd name="connsiteX0" fmla="*/ 1731342 w 8615481"/>
              <a:gd name="connsiteY0" fmla="*/ 0 h 1237299"/>
              <a:gd name="connsiteX1" fmla="*/ 8612378 w 8615481"/>
              <a:gd name="connsiteY1" fmla="*/ 12373 h 1237299"/>
              <a:gd name="connsiteX2" fmla="*/ 8608888 w 8615481"/>
              <a:gd name="connsiteY2" fmla="*/ 776598 h 1237299"/>
              <a:gd name="connsiteX3" fmla="*/ 8608888 w 8615481"/>
              <a:gd name="connsiteY3" fmla="*/ 1237299 h 1237299"/>
              <a:gd name="connsiteX4" fmla="*/ 8608888 w 8615481"/>
              <a:gd name="connsiteY4" fmla="*/ 1237299 h 1237299"/>
              <a:gd name="connsiteX5" fmla="*/ 8523 w 8615481"/>
              <a:gd name="connsiteY5" fmla="*/ 1237299 h 1237299"/>
              <a:gd name="connsiteX6" fmla="*/ 112335 w 8615481"/>
              <a:gd name="connsiteY6" fmla="*/ 810431 h 1237299"/>
              <a:gd name="connsiteX7" fmla="*/ 782395 w 8615481"/>
              <a:gd name="connsiteY7" fmla="*/ 251837 h 1237299"/>
              <a:gd name="connsiteX8" fmla="*/ 1731342 w 8615481"/>
              <a:gd name="connsiteY8" fmla="*/ 0 h 1237299"/>
              <a:gd name="connsiteX0" fmla="*/ 1727632 w 8611771"/>
              <a:gd name="connsiteY0" fmla="*/ 0 h 1237299"/>
              <a:gd name="connsiteX1" fmla="*/ 8608668 w 8611771"/>
              <a:gd name="connsiteY1" fmla="*/ 12373 h 1237299"/>
              <a:gd name="connsiteX2" fmla="*/ 8605178 w 8611771"/>
              <a:gd name="connsiteY2" fmla="*/ 776598 h 1237299"/>
              <a:gd name="connsiteX3" fmla="*/ 8605178 w 8611771"/>
              <a:gd name="connsiteY3" fmla="*/ 1237299 h 1237299"/>
              <a:gd name="connsiteX4" fmla="*/ 8605178 w 8611771"/>
              <a:gd name="connsiteY4" fmla="*/ 1237299 h 1237299"/>
              <a:gd name="connsiteX5" fmla="*/ 4813 w 8611771"/>
              <a:gd name="connsiteY5" fmla="*/ 1237299 h 1237299"/>
              <a:gd name="connsiteX6" fmla="*/ 108625 w 8611771"/>
              <a:gd name="connsiteY6" fmla="*/ 810431 h 1237299"/>
              <a:gd name="connsiteX7" fmla="*/ 778685 w 8611771"/>
              <a:gd name="connsiteY7" fmla="*/ 251837 h 1237299"/>
              <a:gd name="connsiteX8" fmla="*/ 1727632 w 8611771"/>
              <a:gd name="connsiteY8" fmla="*/ 0 h 1237299"/>
              <a:gd name="connsiteX0" fmla="*/ 1722819 w 8606958"/>
              <a:gd name="connsiteY0" fmla="*/ 0 h 1237299"/>
              <a:gd name="connsiteX1" fmla="*/ 8603855 w 8606958"/>
              <a:gd name="connsiteY1" fmla="*/ 12373 h 1237299"/>
              <a:gd name="connsiteX2" fmla="*/ 8600365 w 8606958"/>
              <a:gd name="connsiteY2" fmla="*/ 776598 h 1237299"/>
              <a:gd name="connsiteX3" fmla="*/ 8600365 w 8606958"/>
              <a:gd name="connsiteY3" fmla="*/ 1237299 h 1237299"/>
              <a:gd name="connsiteX4" fmla="*/ 8600365 w 8606958"/>
              <a:gd name="connsiteY4" fmla="*/ 1237299 h 1237299"/>
              <a:gd name="connsiteX5" fmla="*/ 0 w 8606958"/>
              <a:gd name="connsiteY5" fmla="*/ 1237299 h 1237299"/>
              <a:gd name="connsiteX6" fmla="*/ 103812 w 8606958"/>
              <a:gd name="connsiteY6" fmla="*/ 810431 h 1237299"/>
              <a:gd name="connsiteX7" fmla="*/ 773872 w 8606958"/>
              <a:gd name="connsiteY7" fmla="*/ 251837 h 1237299"/>
              <a:gd name="connsiteX8" fmla="*/ 1722819 w 8606958"/>
              <a:gd name="connsiteY8" fmla="*/ 0 h 1237299"/>
              <a:gd name="connsiteX0" fmla="*/ 1726697 w 8610836"/>
              <a:gd name="connsiteY0" fmla="*/ 0 h 1237299"/>
              <a:gd name="connsiteX1" fmla="*/ 8607733 w 8610836"/>
              <a:gd name="connsiteY1" fmla="*/ 12373 h 1237299"/>
              <a:gd name="connsiteX2" fmla="*/ 8604243 w 8610836"/>
              <a:gd name="connsiteY2" fmla="*/ 776598 h 1237299"/>
              <a:gd name="connsiteX3" fmla="*/ 8604243 w 8610836"/>
              <a:gd name="connsiteY3" fmla="*/ 1237299 h 1237299"/>
              <a:gd name="connsiteX4" fmla="*/ 8604243 w 8610836"/>
              <a:gd name="connsiteY4" fmla="*/ 1237299 h 1237299"/>
              <a:gd name="connsiteX5" fmla="*/ 3878 w 8610836"/>
              <a:gd name="connsiteY5" fmla="*/ 1237299 h 1237299"/>
              <a:gd name="connsiteX6" fmla="*/ 88815 w 8610836"/>
              <a:gd name="connsiteY6" fmla="*/ 810431 h 1237299"/>
              <a:gd name="connsiteX7" fmla="*/ 777750 w 8610836"/>
              <a:gd name="connsiteY7" fmla="*/ 251837 h 1237299"/>
              <a:gd name="connsiteX8" fmla="*/ 1726697 w 8610836"/>
              <a:gd name="connsiteY8" fmla="*/ 0 h 1237299"/>
              <a:gd name="connsiteX0" fmla="*/ 1722819 w 8606958"/>
              <a:gd name="connsiteY0" fmla="*/ 0 h 1237299"/>
              <a:gd name="connsiteX1" fmla="*/ 8603855 w 8606958"/>
              <a:gd name="connsiteY1" fmla="*/ 12373 h 1237299"/>
              <a:gd name="connsiteX2" fmla="*/ 8600365 w 8606958"/>
              <a:gd name="connsiteY2" fmla="*/ 776598 h 1237299"/>
              <a:gd name="connsiteX3" fmla="*/ 8600365 w 8606958"/>
              <a:gd name="connsiteY3" fmla="*/ 1237299 h 1237299"/>
              <a:gd name="connsiteX4" fmla="*/ 8600365 w 8606958"/>
              <a:gd name="connsiteY4" fmla="*/ 1237299 h 1237299"/>
              <a:gd name="connsiteX5" fmla="*/ 0 w 8606958"/>
              <a:gd name="connsiteY5" fmla="*/ 1237299 h 1237299"/>
              <a:gd name="connsiteX6" fmla="*/ 84937 w 8606958"/>
              <a:gd name="connsiteY6" fmla="*/ 810431 h 1237299"/>
              <a:gd name="connsiteX7" fmla="*/ 773872 w 8606958"/>
              <a:gd name="connsiteY7" fmla="*/ 251837 h 1237299"/>
              <a:gd name="connsiteX8" fmla="*/ 1722819 w 8606958"/>
              <a:gd name="connsiteY8" fmla="*/ 0 h 1237299"/>
              <a:gd name="connsiteX0" fmla="*/ 1722819 w 8606958"/>
              <a:gd name="connsiteY0" fmla="*/ 0 h 1237299"/>
              <a:gd name="connsiteX1" fmla="*/ 8603855 w 8606958"/>
              <a:gd name="connsiteY1" fmla="*/ 12373 h 1237299"/>
              <a:gd name="connsiteX2" fmla="*/ 8600365 w 8606958"/>
              <a:gd name="connsiteY2" fmla="*/ 776598 h 1237299"/>
              <a:gd name="connsiteX3" fmla="*/ 8600365 w 8606958"/>
              <a:gd name="connsiteY3" fmla="*/ 1237299 h 1237299"/>
              <a:gd name="connsiteX4" fmla="*/ 8600365 w 8606958"/>
              <a:gd name="connsiteY4" fmla="*/ 1237299 h 1237299"/>
              <a:gd name="connsiteX5" fmla="*/ 0 w 8606958"/>
              <a:gd name="connsiteY5" fmla="*/ 1237299 h 1237299"/>
              <a:gd name="connsiteX6" fmla="*/ 84937 w 8606958"/>
              <a:gd name="connsiteY6" fmla="*/ 810431 h 1237299"/>
              <a:gd name="connsiteX7" fmla="*/ 773872 w 8606958"/>
              <a:gd name="connsiteY7" fmla="*/ 251837 h 1237299"/>
              <a:gd name="connsiteX8" fmla="*/ 1722819 w 8606958"/>
              <a:gd name="connsiteY8" fmla="*/ 0 h 1237299"/>
              <a:gd name="connsiteX0" fmla="*/ 1722819 w 8606958"/>
              <a:gd name="connsiteY0" fmla="*/ 0 h 1237299"/>
              <a:gd name="connsiteX1" fmla="*/ 8603855 w 8606958"/>
              <a:gd name="connsiteY1" fmla="*/ 12373 h 1237299"/>
              <a:gd name="connsiteX2" fmla="*/ 8600365 w 8606958"/>
              <a:gd name="connsiteY2" fmla="*/ 776598 h 1237299"/>
              <a:gd name="connsiteX3" fmla="*/ 8600365 w 8606958"/>
              <a:gd name="connsiteY3" fmla="*/ 1237299 h 1237299"/>
              <a:gd name="connsiteX4" fmla="*/ 8600365 w 8606958"/>
              <a:gd name="connsiteY4" fmla="*/ 1237299 h 1237299"/>
              <a:gd name="connsiteX5" fmla="*/ 0 w 8606958"/>
              <a:gd name="connsiteY5" fmla="*/ 1237299 h 1237299"/>
              <a:gd name="connsiteX6" fmla="*/ 84937 w 8606958"/>
              <a:gd name="connsiteY6" fmla="*/ 810431 h 1237299"/>
              <a:gd name="connsiteX7" fmla="*/ 773872 w 8606958"/>
              <a:gd name="connsiteY7" fmla="*/ 251837 h 1237299"/>
              <a:gd name="connsiteX8" fmla="*/ 1722819 w 8606958"/>
              <a:gd name="connsiteY8" fmla="*/ 0 h 1237299"/>
              <a:gd name="connsiteX0" fmla="*/ 1722819 w 8606958"/>
              <a:gd name="connsiteY0" fmla="*/ 0 h 1237299"/>
              <a:gd name="connsiteX1" fmla="*/ 8603855 w 8606958"/>
              <a:gd name="connsiteY1" fmla="*/ 12373 h 1237299"/>
              <a:gd name="connsiteX2" fmla="*/ 8600365 w 8606958"/>
              <a:gd name="connsiteY2" fmla="*/ 776598 h 1237299"/>
              <a:gd name="connsiteX3" fmla="*/ 8600365 w 8606958"/>
              <a:gd name="connsiteY3" fmla="*/ 1237299 h 1237299"/>
              <a:gd name="connsiteX4" fmla="*/ 8600365 w 8606958"/>
              <a:gd name="connsiteY4" fmla="*/ 1237299 h 1237299"/>
              <a:gd name="connsiteX5" fmla="*/ 0 w 8606958"/>
              <a:gd name="connsiteY5" fmla="*/ 1237299 h 1237299"/>
              <a:gd name="connsiteX6" fmla="*/ 84937 w 8606958"/>
              <a:gd name="connsiteY6" fmla="*/ 810431 h 1237299"/>
              <a:gd name="connsiteX7" fmla="*/ 773872 w 8606958"/>
              <a:gd name="connsiteY7" fmla="*/ 251837 h 1237299"/>
              <a:gd name="connsiteX8" fmla="*/ 1722819 w 8606958"/>
              <a:gd name="connsiteY8" fmla="*/ 0 h 1237299"/>
              <a:gd name="connsiteX0" fmla="*/ 1722819 w 8606958"/>
              <a:gd name="connsiteY0" fmla="*/ 0 h 1237299"/>
              <a:gd name="connsiteX1" fmla="*/ 8603855 w 8606958"/>
              <a:gd name="connsiteY1" fmla="*/ 12373 h 1237299"/>
              <a:gd name="connsiteX2" fmla="*/ 8600365 w 8606958"/>
              <a:gd name="connsiteY2" fmla="*/ 776598 h 1237299"/>
              <a:gd name="connsiteX3" fmla="*/ 8600365 w 8606958"/>
              <a:gd name="connsiteY3" fmla="*/ 1237299 h 1237299"/>
              <a:gd name="connsiteX4" fmla="*/ 8600365 w 8606958"/>
              <a:gd name="connsiteY4" fmla="*/ 1237299 h 1237299"/>
              <a:gd name="connsiteX5" fmla="*/ 0 w 8606958"/>
              <a:gd name="connsiteY5" fmla="*/ 1237299 h 1237299"/>
              <a:gd name="connsiteX6" fmla="*/ 84937 w 8606958"/>
              <a:gd name="connsiteY6" fmla="*/ 810431 h 1237299"/>
              <a:gd name="connsiteX7" fmla="*/ 745560 w 8606958"/>
              <a:gd name="connsiteY7" fmla="*/ 239464 h 1237299"/>
              <a:gd name="connsiteX8" fmla="*/ 1722819 w 8606958"/>
              <a:gd name="connsiteY8" fmla="*/ 0 h 1237299"/>
              <a:gd name="connsiteX0" fmla="*/ 1722819 w 8606958"/>
              <a:gd name="connsiteY0" fmla="*/ 0 h 1237299"/>
              <a:gd name="connsiteX1" fmla="*/ 8603855 w 8606958"/>
              <a:gd name="connsiteY1" fmla="*/ 12373 h 1237299"/>
              <a:gd name="connsiteX2" fmla="*/ 8600365 w 8606958"/>
              <a:gd name="connsiteY2" fmla="*/ 776598 h 1237299"/>
              <a:gd name="connsiteX3" fmla="*/ 8600365 w 8606958"/>
              <a:gd name="connsiteY3" fmla="*/ 1237299 h 1237299"/>
              <a:gd name="connsiteX4" fmla="*/ 8600365 w 8606958"/>
              <a:gd name="connsiteY4" fmla="*/ 1237299 h 1237299"/>
              <a:gd name="connsiteX5" fmla="*/ 0 w 8606958"/>
              <a:gd name="connsiteY5" fmla="*/ 1237299 h 1237299"/>
              <a:gd name="connsiteX6" fmla="*/ 84937 w 8606958"/>
              <a:gd name="connsiteY6" fmla="*/ 810431 h 1237299"/>
              <a:gd name="connsiteX7" fmla="*/ 745560 w 8606958"/>
              <a:gd name="connsiteY7" fmla="*/ 239464 h 1237299"/>
              <a:gd name="connsiteX8" fmla="*/ 1722819 w 8606958"/>
              <a:gd name="connsiteY8" fmla="*/ 0 h 1237299"/>
              <a:gd name="connsiteX0" fmla="*/ 1722819 w 8606958"/>
              <a:gd name="connsiteY0" fmla="*/ 0 h 1237299"/>
              <a:gd name="connsiteX1" fmla="*/ 8603855 w 8606958"/>
              <a:gd name="connsiteY1" fmla="*/ 12373 h 1237299"/>
              <a:gd name="connsiteX2" fmla="*/ 8600365 w 8606958"/>
              <a:gd name="connsiteY2" fmla="*/ 776598 h 1237299"/>
              <a:gd name="connsiteX3" fmla="*/ 8600365 w 8606958"/>
              <a:gd name="connsiteY3" fmla="*/ 1237299 h 1237299"/>
              <a:gd name="connsiteX4" fmla="*/ 8600365 w 8606958"/>
              <a:gd name="connsiteY4" fmla="*/ 1237299 h 1237299"/>
              <a:gd name="connsiteX5" fmla="*/ 0 w 8606958"/>
              <a:gd name="connsiteY5" fmla="*/ 1237299 h 1237299"/>
              <a:gd name="connsiteX6" fmla="*/ 84937 w 8606958"/>
              <a:gd name="connsiteY6" fmla="*/ 810431 h 1237299"/>
              <a:gd name="connsiteX7" fmla="*/ 745560 w 8606958"/>
              <a:gd name="connsiteY7" fmla="*/ 239464 h 1237299"/>
              <a:gd name="connsiteX8" fmla="*/ 1722819 w 8606958"/>
              <a:gd name="connsiteY8" fmla="*/ 0 h 1237299"/>
              <a:gd name="connsiteX0" fmla="*/ 1722819 w 8606958"/>
              <a:gd name="connsiteY0" fmla="*/ 0 h 1237299"/>
              <a:gd name="connsiteX1" fmla="*/ 8603855 w 8606958"/>
              <a:gd name="connsiteY1" fmla="*/ 12373 h 1237299"/>
              <a:gd name="connsiteX2" fmla="*/ 8600365 w 8606958"/>
              <a:gd name="connsiteY2" fmla="*/ 776598 h 1237299"/>
              <a:gd name="connsiteX3" fmla="*/ 8600365 w 8606958"/>
              <a:gd name="connsiteY3" fmla="*/ 1237299 h 1237299"/>
              <a:gd name="connsiteX4" fmla="*/ 8600365 w 8606958"/>
              <a:gd name="connsiteY4" fmla="*/ 1237299 h 1237299"/>
              <a:gd name="connsiteX5" fmla="*/ 0 w 8606958"/>
              <a:gd name="connsiteY5" fmla="*/ 1237299 h 1237299"/>
              <a:gd name="connsiteX6" fmla="*/ 84937 w 8606958"/>
              <a:gd name="connsiteY6" fmla="*/ 810431 h 1237299"/>
              <a:gd name="connsiteX7" fmla="*/ 745560 w 8606958"/>
              <a:gd name="connsiteY7" fmla="*/ 239464 h 1237299"/>
              <a:gd name="connsiteX8" fmla="*/ 1722819 w 8606958"/>
              <a:gd name="connsiteY8" fmla="*/ 0 h 1237299"/>
              <a:gd name="connsiteX0" fmla="*/ 1722819 w 8606958"/>
              <a:gd name="connsiteY0" fmla="*/ 0 h 1237299"/>
              <a:gd name="connsiteX1" fmla="*/ 8603855 w 8606958"/>
              <a:gd name="connsiteY1" fmla="*/ 12373 h 1237299"/>
              <a:gd name="connsiteX2" fmla="*/ 8600365 w 8606958"/>
              <a:gd name="connsiteY2" fmla="*/ 776598 h 1237299"/>
              <a:gd name="connsiteX3" fmla="*/ 8600365 w 8606958"/>
              <a:gd name="connsiteY3" fmla="*/ 1237299 h 1237299"/>
              <a:gd name="connsiteX4" fmla="*/ 8600365 w 8606958"/>
              <a:gd name="connsiteY4" fmla="*/ 1237299 h 1237299"/>
              <a:gd name="connsiteX5" fmla="*/ 0 w 8606958"/>
              <a:gd name="connsiteY5" fmla="*/ 1237299 h 1237299"/>
              <a:gd name="connsiteX6" fmla="*/ 84937 w 8606958"/>
              <a:gd name="connsiteY6" fmla="*/ 810431 h 1237299"/>
              <a:gd name="connsiteX7" fmla="*/ 745560 w 8606958"/>
              <a:gd name="connsiteY7" fmla="*/ 239464 h 1237299"/>
              <a:gd name="connsiteX8" fmla="*/ 1722819 w 8606958"/>
              <a:gd name="connsiteY8" fmla="*/ 0 h 1237299"/>
              <a:gd name="connsiteX0" fmla="*/ 1722819 w 8606958"/>
              <a:gd name="connsiteY0" fmla="*/ 0 h 1237299"/>
              <a:gd name="connsiteX1" fmla="*/ 8603855 w 8606958"/>
              <a:gd name="connsiteY1" fmla="*/ 12373 h 1237299"/>
              <a:gd name="connsiteX2" fmla="*/ 8600365 w 8606958"/>
              <a:gd name="connsiteY2" fmla="*/ 776598 h 1237299"/>
              <a:gd name="connsiteX3" fmla="*/ 8600365 w 8606958"/>
              <a:gd name="connsiteY3" fmla="*/ 1237299 h 1237299"/>
              <a:gd name="connsiteX4" fmla="*/ 8600365 w 8606958"/>
              <a:gd name="connsiteY4" fmla="*/ 1237299 h 1237299"/>
              <a:gd name="connsiteX5" fmla="*/ 0 w 8606958"/>
              <a:gd name="connsiteY5" fmla="*/ 1237299 h 1237299"/>
              <a:gd name="connsiteX6" fmla="*/ 84937 w 8606958"/>
              <a:gd name="connsiteY6" fmla="*/ 810431 h 1237299"/>
              <a:gd name="connsiteX7" fmla="*/ 745560 w 8606958"/>
              <a:gd name="connsiteY7" fmla="*/ 239464 h 1237299"/>
              <a:gd name="connsiteX8" fmla="*/ 1722819 w 8606958"/>
              <a:gd name="connsiteY8" fmla="*/ 0 h 1237299"/>
              <a:gd name="connsiteX0" fmla="*/ 1722819 w 8606958"/>
              <a:gd name="connsiteY0" fmla="*/ 0 h 1237299"/>
              <a:gd name="connsiteX1" fmla="*/ 8603855 w 8606958"/>
              <a:gd name="connsiteY1" fmla="*/ 12373 h 1237299"/>
              <a:gd name="connsiteX2" fmla="*/ 8600365 w 8606958"/>
              <a:gd name="connsiteY2" fmla="*/ 776598 h 1237299"/>
              <a:gd name="connsiteX3" fmla="*/ 8600365 w 8606958"/>
              <a:gd name="connsiteY3" fmla="*/ 1237299 h 1237299"/>
              <a:gd name="connsiteX4" fmla="*/ 8600365 w 8606958"/>
              <a:gd name="connsiteY4" fmla="*/ 1237299 h 1237299"/>
              <a:gd name="connsiteX5" fmla="*/ 0 w 8606958"/>
              <a:gd name="connsiteY5" fmla="*/ 1237299 h 1237299"/>
              <a:gd name="connsiteX6" fmla="*/ 84937 w 8606958"/>
              <a:gd name="connsiteY6" fmla="*/ 810431 h 1237299"/>
              <a:gd name="connsiteX7" fmla="*/ 745560 w 8606958"/>
              <a:gd name="connsiteY7" fmla="*/ 239464 h 1237299"/>
              <a:gd name="connsiteX8" fmla="*/ 1722819 w 8606958"/>
              <a:gd name="connsiteY8" fmla="*/ 0 h 1237299"/>
              <a:gd name="connsiteX0" fmla="*/ 1637882 w 8606958"/>
              <a:gd name="connsiteY0" fmla="*/ 0 h 1237299"/>
              <a:gd name="connsiteX1" fmla="*/ 8603855 w 8606958"/>
              <a:gd name="connsiteY1" fmla="*/ 12373 h 1237299"/>
              <a:gd name="connsiteX2" fmla="*/ 8600365 w 8606958"/>
              <a:gd name="connsiteY2" fmla="*/ 776598 h 1237299"/>
              <a:gd name="connsiteX3" fmla="*/ 8600365 w 8606958"/>
              <a:gd name="connsiteY3" fmla="*/ 1237299 h 1237299"/>
              <a:gd name="connsiteX4" fmla="*/ 8600365 w 8606958"/>
              <a:gd name="connsiteY4" fmla="*/ 1237299 h 1237299"/>
              <a:gd name="connsiteX5" fmla="*/ 0 w 8606958"/>
              <a:gd name="connsiteY5" fmla="*/ 1237299 h 1237299"/>
              <a:gd name="connsiteX6" fmla="*/ 84937 w 8606958"/>
              <a:gd name="connsiteY6" fmla="*/ 810431 h 1237299"/>
              <a:gd name="connsiteX7" fmla="*/ 745560 w 8606958"/>
              <a:gd name="connsiteY7" fmla="*/ 239464 h 1237299"/>
              <a:gd name="connsiteX8" fmla="*/ 1637882 w 8606958"/>
              <a:gd name="connsiteY8" fmla="*/ 0 h 1237299"/>
              <a:gd name="connsiteX0" fmla="*/ 2298504 w 8606958"/>
              <a:gd name="connsiteY0" fmla="*/ 0 h 1249672"/>
              <a:gd name="connsiteX1" fmla="*/ 8603855 w 8606958"/>
              <a:gd name="connsiteY1" fmla="*/ 24746 h 1249672"/>
              <a:gd name="connsiteX2" fmla="*/ 8600365 w 8606958"/>
              <a:gd name="connsiteY2" fmla="*/ 788971 h 1249672"/>
              <a:gd name="connsiteX3" fmla="*/ 8600365 w 8606958"/>
              <a:gd name="connsiteY3" fmla="*/ 1249672 h 1249672"/>
              <a:gd name="connsiteX4" fmla="*/ 8600365 w 8606958"/>
              <a:gd name="connsiteY4" fmla="*/ 1249672 h 1249672"/>
              <a:gd name="connsiteX5" fmla="*/ 0 w 8606958"/>
              <a:gd name="connsiteY5" fmla="*/ 1249672 h 1249672"/>
              <a:gd name="connsiteX6" fmla="*/ 84937 w 8606958"/>
              <a:gd name="connsiteY6" fmla="*/ 822804 h 1249672"/>
              <a:gd name="connsiteX7" fmla="*/ 745560 w 8606958"/>
              <a:gd name="connsiteY7" fmla="*/ 251837 h 1249672"/>
              <a:gd name="connsiteX8" fmla="*/ 2298504 w 8606958"/>
              <a:gd name="connsiteY8" fmla="*/ 0 h 1249672"/>
              <a:gd name="connsiteX0" fmla="*/ 2298504 w 8606958"/>
              <a:gd name="connsiteY0" fmla="*/ 0 h 1249672"/>
              <a:gd name="connsiteX1" fmla="*/ 8603855 w 8606958"/>
              <a:gd name="connsiteY1" fmla="*/ 24746 h 1249672"/>
              <a:gd name="connsiteX2" fmla="*/ 8600365 w 8606958"/>
              <a:gd name="connsiteY2" fmla="*/ 788971 h 1249672"/>
              <a:gd name="connsiteX3" fmla="*/ 8600365 w 8606958"/>
              <a:gd name="connsiteY3" fmla="*/ 1249672 h 1249672"/>
              <a:gd name="connsiteX4" fmla="*/ 8600365 w 8606958"/>
              <a:gd name="connsiteY4" fmla="*/ 1249672 h 1249672"/>
              <a:gd name="connsiteX5" fmla="*/ 0 w 8606958"/>
              <a:gd name="connsiteY5" fmla="*/ 1249672 h 1249672"/>
              <a:gd name="connsiteX6" fmla="*/ 84937 w 8606958"/>
              <a:gd name="connsiteY6" fmla="*/ 822804 h 1249672"/>
              <a:gd name="connsiteX7" fmla="*/ 745560 w 8606958"/>
              <a:gd name="connsiteY7" fmla="*/ 251837 h 1249672"/>
              <a:gd name="connsiteX8" fmla="*/ 2298504 w 8606958"/>
              <a:gd name="connsiteY8" fmla="*/ 0 h 1249672"/>
              <a:gd name="connsiteX0" fmla="*/ 2298504 w 8606958"/>
              <a:gd name="connsiteY0" fmla="*/ 0 h 1249672"/>
              <a:gd name="connsiteX1" fmla="*/ 8603855 w 8606958"/>
              <a:gd name="connsiteY1" fmla="*/ 24746 h 1249672"/>
              <a:gd name="connsiteX2" fmla="*/ 8600365 w 8606958"/>
              <a:gd name="connsiteY2" fmla="*/ 788971 h 1249672"/>
              <a:gd name="connsiteX3" fmla="*/ 8600365 w 8606958"/>
              <a:gd name="connsiteY3" fmla="*/ 1249672 h 1249672"/>
              <a:gd name="connsiteX4" fmla="*/ 8600365 w 8606958"/>
              <a:gd name="connsiteY4" fmla="*/ 1249672 h 1249672"/>
              <a:gd name="connsiteX5" fmla="*/ 0 w 8606958"/>
              <a:gd name="connsiteY5" fmla="*/ 1249672 h 1249672"/>
              <a:gd name="connsiteX6" fmla="*/ 84937 w 8606958"/>
              <a:gd name="connsiteY6" fmla="*/ 822804 h 1249672"/>
              <a:gd name="connsiteX7" fmla="*/ 2298504 w 8606958"/>
              <a:gd name="connsiteY7" fmla="*/ 0 h 1249672"/>
              <a:gd name="connsiteX0" fmla="*/ 2600441 w 8908895"/>
              <a:gd name="connsiteY0" fmla="*/ 0 h 1249672"/>
              <a:gd name="connsiteX1" fmla="*/ 8905792 w 8908895"/>
              <a:gd name="connsiteY1" fmla="*/ 24746 h 1249672"/>
              <a:gd name="connsiteX2" fmla="*/ 8902302 w 8908895"/>
              <a:gd name="connsiteY2" fmla="*/ 788971 h 1249672"/>
              <a:gd name="connsiteX3" fmla="*/ 8902302 w 8908895"/>
              <a:gd name="connsiteY3" fmla="*/ 1249672 h 1249672"/>
              <a:gd name="connsiteX4" fmla="*/ 8902302 w 8908895"/>
              <a:gd name="connsiteY4" fmla="*/ 1249672 h 1249672"/>
              <a:gd name="connsiteX5" fmla="*/ 301937 w 8908895"/>
              <a:gd name="connsiteY5" fmla="*/ 1249672 h 1249672"/>
              <a:gd name="connsiteX6" fmla="*/ 2600441 w 8908895"/>
              <a:gd name="connsiteY6" fmla="*/ 0 h 1249672"/>
              <a:gd name="connsiteX0" fmla="*/ 2600441 w 8908895"/>
              <a:gd name="connsiteY0" fmla="*/ 0 h 1231113"/>
              <a:gd name="connsiteX1" fmla="*/ 8905792 w 8908895"/>
              <a:gd name="connsiteY1" fmla="*/ 6187 h 1231113"/>
              <a:gd name="connsiteX2" fmla="*/ 8902302 w 8908895"/>
              <a:gd name="connsiteY2" fmla="*/ 770412 h 1231113"/>
              <a:gd name="connsiteX3" fmla="*/ 8902302 w 8908895"/>
              <a:gd name="connsiteY3" fmla="*/ 1231113 h 1231113"/>
              <a:gd name="connsiteX4" fmla="*/ 8902302 w 8908895"/>
              <a:gd name="connsiteY4" fmla="*/ 1231113 h 1231113"/>
              <a:gd name="connsiteX5" fmla="*/ 301937 w 8908895"/>
              <a:gd name="connsiteY5" fmla="*/ 1231113 h 1231113"/>
              <a:gd name="connsiteX6" fmla="*/ 2600441 w 8908895"/>
              <a:gd name="connsiteY6" fmla="*/ 0 h 1231113"/>
              <a:gd name="connsiteX0" fmla="*/ 2716264 w 9024718"/>
              <a:gd name="connsiteY0" fmla="*/ 0 h 1231113"/>
              <a:gd name="connsiteX1" fmla="*/ 9021615 w 9024718"/>
              <a:gd name="connsiteY1" fmla="*/ 6187 h 1231113"/>
              <a:gd name="connsiteX2" fmla="*/ 9018125 w 9024718"/>
              <a:gd name="connsiteY2" fmla="*/ 770412 h 1231113"/>
              <a:gd name="connsiteX3" fmla="*/ 9018125 w 9024718"/>
              <a:gd name="connsiteY3" fmla="*/ 1231113 h 1231113"/>
              <a:gd name="connsiteX4" fmla="*/ 9018125 w 9024718"/>
              <a:gd name="connsiteY4" fmla="*/ 1231113 h 1231113"/>
              <a:gd name="connsiteX5" fmla="*/ 417760 w 9024718"/>
              <a:gd name="connsiteY5" fmla="*/ 1231113 h 1231113"/>
              <a:gd name="connsiteX6" fmla="*/ 2716264 w 9024718"/>
              <a:gd name="connsiteY6" fmla="*/ 0 h 1231113"/>
              <a:gd name="connsiteX0" fmla="*/ 2300894 w 8609348"/>
              <a:gd name="connsiteY0" fmla="*/ 0 h 1231113"/>
              <a:gd name="connsiteX1" fmla="*/ 8606245 w 8609348"/>
              <a:gd name="connsiteY1" fmla="*/ 6187 h 1231113"/>
              <a:gd name="connsiteX2" fmla="*/ 8602755 w 8609348"/>
              <a:gd name="connsiteY2" fmla="*/ 770412 h 1231113"/>
              <a:gd name="connsiteX3" fmla="*/ 8602755 w 8609348"/>
              <a:gd name="connsiteY3" fmla="*/ 1231113 h 1231113"/>
              <a:gd name="connsiteX4" fmla="*/ 8602755 w 8609348"/>
              <a:gd name="connsiteY4" fmla="*/ 1231113 h 1231113"/>
              <a:gd name="connsiteX5" fmla="*/ 2390 w 8609348"/>
              <a:gd name="connsiteY5" fmla="*/ 1231113 h 1231113"/>
              <a:gd name="connsiteX6" fmla="*/ 2300894 w 8609348"/>
              <a:gd name="connsiteY6" fmla="*/ 0 h 1231113"/>
              <a:gd name="connsiteX0" fmla="*/ 2299332 w 8607786"/>
              <a:gd name="connsiteY0" fmla="*/ 0 h 1231113"/>
              <a:gd name="connsiteX1" fmla="*/ 8604683 w 8607786"/>
              <a:gd name="connsiteY1" fmla="*/ 6187 h 1231113"/>
              <a:gd name="connsiteX2" fmla="*/ 8601193 w 8607786"/>
              <a:gd name="connsiteY2" fmla="*/ 770412 h 1231113"/>
              <a:gd name="connsiteX3" fmla="*/ 8601193 w 8607786"/>
              <a:gd name="connsiteY3" fmla="*/ 1231113 h 1231113"/>
              <a:gd name="connsiteX4" fmla="*/ 8601193 w 8607786"/>
              <a:gd name="connsiteY4" fmla="*/ 1231113 h 1231113"/>
              <a:gd name="connsiteX5" fmla="*/ 828 w 8607786"/>
              <a:gd name="connsiteY5" fmla="*/ 1231113 h 1231113"/>
              <a:gd name="connsiteX6" fmla="*/ 2299332 w 8607786"/>
              <a:gd name="connsiteY6" fmla="*/ 0 h 1231113"/>
              <a:gd name="connsiteX0" fmla="*/ 2298564 w 8607018"/>
              <a:gd name="connsiteY0" fmla="*/ 0 h 1231113"/>
              <a:gd name="connsiteX1" fmla="*/ 8603915 w 8607018"/>
              <a:gd name="connsiteY1" fmla="*/ 6187 h 1231113"/>
              <a:gd name="connsiteX2" fmla="*/ 8600425 w 8607018"/>
              <a:gd name="connsiteY2" fmla="*/ 770412 h 1231113"/>
              <a:gd name="connsiteX3" fmla="*/ 8600425 w 8607018"/>
              <a:gd name="connsiteY3" fmla="*/ 1231113 h 1231113"/>
              <a:gd name="connsiteX4" fmla="*/ 8600425 w 8607018"/>
              <a:gd name="connsiteY4" fmla="*/ 1231113 h 1231113"/>
              <a:gd name="connsiteX5" fmla="*/ 60 w 8607018"/>
              <a:gd name="connsiteY5" fmla="*/ 1231113 h 1231113"/>
              <a:gd name="connsiteX6" fmla="*/ 2298564 w 8607018"/>
              <a:gd name="connsiteY6" fmla="*/ 0 h 1231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607018" h="1231113">
                <a:moveTo>
                  <a:pt x="2298564" y="0"/>
                </a:moveTo>
                <a:lnTo>
                  <a:pt x="8603915" y="6187"/>
                </a:lnTo>
                <a:cubicBezTo>
                  <a:pt x="8612551" y="339562"/>
                  <a:pt x="8600425" y="590326"/>
                  <a:pt x="8600425" y="770412"/>
                </a:cubicBezTo>
                <a:lnTo>
                  <a:pt x="8600425" y="1231113"/>
                </a:lnTo>
                <a:lnTo>
                  <a:pt x="8600425" y="1231113"/>
                </a:lnTo>
                <a:lnTo>
                  <a:pt x="60" y="1231113"/>
                </a:lnTo>
                <a:cubicBezTo>
                  <a:pt x="-2693" y="979529"/>
                  <a:pt x="81279" y="0"/>
                  <a:pt x="2298564" y="0"/>
                </a:cubicBezTo>
                <a:close/>
              </a:path>
            </a:pathLst>
          </a:custGeom>
          <a:solidFill>
            <a:schemeClr val="accent2">
              <a:alpha val="80000"/>
            </a:schemeClr>
          </a:solidFill>
        </p:spPr>
        <p:txBody>
          <a:bodyPr anchor="t">
            <a:noAutofit/>
          </a:bodyPr>
          <a:lstStyle>
            <a:lvl1pPr marL="1371600">
              <a:lnSpc>
                <a:spcPct val="280000"/>
              </a:lnSpc>
              <a:spcBef>
                <a:spcPts val="1800"/>
              </a:spcBef>
              <a:defRPr>
                <a:solidFill>
                  <a:schemeClr val="bg2"/>
                </a:solidFill>
              </a:defRPr>
            </a:lvl1pPr>
          </a:lstStyle>
          <a:p>
            <a:r>
              <a:rPr lang="en-US" sz="4400">
                <a:solidFill>
                  <a:srgbClr val="FFFFFF"/>
                </a:solidFill>
              </a:rPr>
              <a:t>Click to edit Master title style</a:t>
            </a:r>
            <a:endParaRPr lang="en-US" sz="4400" dirty="0">
              <a:solidFill>
                <a:srgbClr val="FFFFFF"/>
              </a:solidFill>
            </a:endParaRPr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9A0315CC-EC7D-4E65-936E-03F3BE2200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477125" y="0"/>
            <a:ext cx="4714875" cy="6858000"/>
          </a:xfrm>
          <a:custGeom>
            <a:avLst/>
            <a:gdLst>
              <a:gd name="connsiteX0" fmla="*/ 3611850 w 4528607"/>
              <a:gd name="connsiteY0" fmla="*/ 0 h 6858000"/>
              <a:gd name="connsiteX1" fmla="*/ 4528607 w 4528607"/>
              <a:gd name="connsiteY1" fmla="*/ 0 h 6858000"/>
              <a:gd name="connsiteX2" fmla="*/ 4528607 w 4528607"/>
              <a:gd name="connsiteY2" fmla="*/ 6858000 h 6858000"/>
              <a:gd name="connsiteX3" fmla="*/ 0 w 4528607"/>
              <a:gd name="connsiteY3" fmla="*/ 6858000 h 6858000"/>
              <a:gd name="connsiteX4" fmla="*/ 157749 w 4528607"/>
              <a:gd name="connsiteY4" fmla="*/ 6846005 h 6858000"/>
              <a:gd name="connsiteX5" fmla="*/ 3612770 w 4528607"/>
              <a:gd name="connsiteY5" fmla="*/ 3017366 h 6858000"/>
              <a:gd name="connsiteX6" fmla="*/ 3611350 w 4528607"/>
              <a:gd name="connsiteY6" fmla="*/ 2961216 h 6858000"/>
              <a:gd name="connsiteX7" fmla="*/ 3611850 w 4528607"/>
              <a:gd name="connsiteY7" fmla="*/ 296121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28607" h="6858000">
                <a:moveTo>
                  <a:pt x="3611850" y="0"/>
                </a:moveTo>
                <a:lnTo>
                  <a:pt x="4528607" y="0"/>
                </a:lnTo>
                <a:lnTo>
                  <a:pt x="4528607" y="6858000"/>
                </a:lnTo>
                <a:lnTo>
                  <a:pt x="0" y="6858000"/>
                </a:lnTo>
                <a:lnTo>
                  <a:pt x="157749" y="6846005"/>
                </a:lnTo>
                <a:cubicBezTo>
                  <a:pt x="2098384" y="6648923"/>
                  <a:pt x="3612770" y="5009996"/>
                  <a:pt x="3612770" y="3017366"/>
                </a:cubicBezTo>
                <a:lnTo>
                  <a:pt x="3611350" y="2961216"/>
                </a:lnTo>
                <a:lnTo>
                  <a:pt x="3611850" y="2961216"/>
                </a:lnTo>
                <a:close/>
              </a:path>
            </a:pathLst>
          </a:custGeom>
          <a:solidFill>
            <a:schemeClr val="accent2">
              <a:lumMod val="75000"/>
              <a:alpha val="6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DAB5A3B-4D59-4E0D-9EA9-FAFC9BFBB57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000614" y="5920740"/>
            <a:ext cx="5476512" cy="723900"/>
          </a:xfrm>
        </p:spPr>
        <p:txBody>
          <a:bodyPr>
            <a:noAutofit/>
          </a:bodyPr>
          <a:lstStyle>
            <a:lvl1pPr>
              <a:buNone/>
              <a:defRPr sz="2000">
                <a:solidFill>
                  <a:schemeClr val="bg2"/>
                </a:solidFill>
              </a:defRPr>
            </a:lvl1pPr>
            <a:lvl2pPr>
              <a:buNone/>
              <a:defRPr sz="2000">
                <a:solidFill>
                  <a:schemeClr val="bg2"/>
                </a:solidFill>
              </a:defRPr>
            </a:lvl2pPr>
            <a:lvl3pPr>
              <a:buNone/>
              <a:defRPr sz="2000">
                <a:solidFill>
                  <a:schemeClr val="bg2"/>
                </a:solidFill>
              </a:defRPr>
            </a:lvl3pPr>
            <a:lvl4pPr>
              <a:buNone/>
              <a:defRPr sz="2000">
                <a:solidFill>
                  <a:schemeClr val="bg2"/>
                </a:solidFill>
              </a:defRPr>
            </a:lvl4pPr>
            <a:lvl5pPr>
              <a:buNone/>
              <a:defRPr sz="20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33042045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genda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E6C91E54-DBE4-467A-A827-2C5C88E612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2880244"/>
            <a:ext cx="12192000" cy="3977756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BAED78D-8293-4554-BA23-D14EC617A4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1" y="525440"/>
            <a:ext cx="5390983" cy="1963318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>
                <a:solidFill>
                  <a:srgbClr val="FFFFFF"/>
                </a:solidFill>
              </a:rPr>
              <a:t>Click to edit Master title style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A9EFAE44-6509-43CD-AB03-7B4944875B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1" y="3377821"/>
            <a:ext cx="5181600" cy="2799142"/>
          </a:xfrm>
        </p:spPr>
        <p:txBody>
          <a:bodyPr>
            <a:normAutofit/>
          </a:bodyPr>
          <a:lstStyle>
            <a:lvl1pPr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753C5C-8415-4BF0-810D-A4C22F695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Maldives Joint COVID-19 and HPV Vaccines PIE: December 2021</a:t>
            </a:r>
            <a:endParaRPr lang="en-US" dirty="0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D5749D8A-F20A-4228-9136-5891AE0352B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514166" y="-1798"/>
            <a:ext cx="2846566" cy="2872294"/>
          </a:xfrm>
          <a:custGeom>
            <a:avLst/>
            <a:gdLst>
              <a:gd name="connsiteX0" fmla="*/ 2797 w 2846566"/>
              <a:gd name="connsiteY0" fmla="*/ 0 h 2838450"/>
              <a:gd name="connsiteX1" fmla="*/ 2846566 w 2846566"/>
              <a:gd name="connsiteY1" fmla="*/ 0 h 2838450"/>
              <a:gd name="connsiteX2" fmla="*/ 2846566 w 2846566"/>
              <a:gd name="connsiteY2" fmla="*/ 2838450 h 2838450"/>
              <a:gd name="connsiteX3" fmla="*/ 2091122 w 2846566"/>
              <a:gd name="connsiteY3" fmla="*/ 2838450 h 2838450"/>
              <a:gd name="connsiteX4" fmla="*/ 1974232 w 2846566"/>
              <a:gd name="connsiteY4" fmla="*/ 2820914 h 2838450"/>
              <a:gd name="connsiteX5" fmla="*/ 0 w 2846566"/>
              <a:gd name="connsiteY5" fmla="*/ 404262 h 2838450"/>
              <a:gd name="connsiteX6" fmla="*/ 2797 w 2846566"/>
              <a:gd name="connsiteY6" fmla="*/ 293225 h 2838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46566" h="2838450">
                <a:moveTo>
                  <a:pt x="2797" y="0"/>
                </a:moveTo>
                <a:lnTo>
                  <a:pt x="2846566" y="0"/>
                </a:lnTo>
                <a:lnTo>
                  <a:pt x="2846566" y="2838450"/>
                </a:lnTo>
                <a:lnTo>
                  <a:pt x="2091122" y="2838450"/>
                </a:lnTo>
                <a:lnTo>
                  <a:pt x="1974232" y="2820914"/>
                </a:lnTo>
                <a:cubicBezTo>
                  <a:pt x="848632" y="2597020"/>
                  <a:pt x="0" y="1600146"/>
                  <a:pt x="0" y="404262"/>
                </a:cubicBezTo>
                <a:lnTo>
                  <a:pt x="2797" y="293225"/>
                </a:lnTo>
                <a:close/>
              </a:path>
            </a:pathLst>
          </a:custGeom>
          <a:solidFill>
            <a:schemeClr val="accent6"/>
          </a:solidFill>
        </p:spPr>
        <p:txBody>
          <a:bodyPr wrap="square">
            <a:noAutofit/>
          </a:bodyPr>
          <a:lstStyle>
            <a:lvl1pPr algn="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4A3C6DC1-25FD-4947-8211-89B20E599AE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360733" y="-1798"/>
            <a:ext cx="2826990" cy="2854594"/>
          </a:xfrm>
          <a:custGeom>
            <a:avLst/>
            <a:gdLst>
              <a:gd name="connsiteX0" fmla="*/ 0 w 2826990"/>
              <a:gd name="connsiteY0" fmla="*/ 0 h 2854594"/>
              <a:gd name="connsiteX1" fmla="*/ 2826990 w 2826990"/>
              <a:gd name="connsiteY1" fmla="*/ 0 h 2854594"/>
              <a:gd name="connsiteX2" fmla="*/ 2826990 w 2826990"/>
              <a:gd name="connsiteY2" fmla="*/ 2854594 h 2854594"/>
              <a:gd name="connsiteX3" fmla="*/ 0 w 2826990"/>
              <a:gd name="connsiteY3" fmla="*/ 2854594 h 2854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26990" h="2854594">
                <a:moveTo>
                  <a:pt x="0" y="0"/>
                </a:moveTo>
                <a:lnTo>
                  <a:pt x="2826990" y="0"/>
                </a:lnTo>
                <a:lnTo>
                  <a:pt x="2826990" y="2854594"/>
                </a:lnTo>
                <a:lnTo>
                  <a:pt x="0" y="2854594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53C819AA-E73C-44C7-9928-5E1A8A22BC5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14169" y="2856391"/>
            <a:ext cx="2846565" cy="4001609"/>
          </a:xfrm>
          <a:custGeom>
            <a:avLst/>
            <a:gdLst>
              <a:gd name="connsiteX0" fmla="*/ 2436721 w 2846565"/>
              <a:gd name="connsiteY0" fmla="*/ 0 h 4001609"/>
              <a:gd name="connsiteX1" fmla="*/ 2846565 w 2846565"/>
              <a:gd name="connsiteY1" fmla="*/ 0 h 4001609"/>
              <a:gd name="connsiteX2" fmla="*/ 2846565 w 2846565"/>
              <a:gd name="connsiteY2" fmla="*/ 4001609 h 4001609"/>
              <a:gd name="connsiteX3" fmla="*/ 2796 w 2846565"/>
              <a:gd name="connsiteY3" fmla="*/ 4001608 h 4001609"/>
              <a:gd name="connsiteX4" fmla="*/ 2796 w 2846565"/>
              <a:gd name="connsiteY4" fmla="*/ 2564348 h 4001609"/>
              <a:gd name="connsiteX5" fmla="*/ 0 w 2846565"/>
              <a:gd name="connsiteY5" fmla="*/ 2453758 h 4001609"/>
              <a:gd name="connsiteX6" fmla="*/ 2202875 w 2846565"/>
              <a:gd name="connsiteY6" fmla="*/ 12668 h 4001609"/>
              <a:gd name="connsiteX7" fmla="*/ 2436721 w 2846565"/>
              <a:gd name="connsiteY7" fmla="*/ 860 h 40016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846565" h="4001609">
                <a:moveTo>
                  <a:pt x="2436721" y="0"/>
                </a:moveTo>
                <a:lnTo>
                  <a:pt x="2846565" y="0"/>
                </a:lnTo>
                <a:lnTo>
                  <a:pt x="2846565" y="4001609"/>
                </a:lnTo>
                <a:lnTo>
                  <a:pt x="2796" y="4001608"/>
                </a:lnTo>
                <a:lnTo>
                  <a:pt x="2796" y="2564348"/>
                </a:lnTo>
                <a:lnTo>
                  <a:pt x="0" y="2453758"/>
                </a:lnTo>
                <a:cubicBezTo>
                  <a:pt x="0" y="1183283"/>
                  <a:pt x="965553" y="138326"/>
                  <a:pt x="2202875" y="12668"/>
                </a:cubicBezTo>
                <a:lnTo>
                  <a:pt x="2436721" y="860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noAutofit/>
          </a:bodyPr>
          <a:lstStyle>
            <a:lvl1pPr algn="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64635F40-0058-44E0-95CD-8FFAE187647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356456" y="2828943"/>
            <a:ext cx="2835544" cy="4038805"/>
          </a:xfrm>
          <a:custGeom>
            <a:avLst/>
            <a:gdLst>
              <a:gd name="connsiteX0" fmla="*/ 0 w 2835544"/>
              <a:gd name="connsiteY0" fmla="*/ 0 h 4038805"/>
              <a:gd name="connsiteX1" fmla="*/ 2835544 w 2835544"/>
              <a:gd name="connsiteY1" fmla="*/ 0 h 4038805"/>
              <a:gd name="connsiteX2" fmla="*/ 2835544 w 2835544"/>
              <a:gd name="connsiteY2" fmla="*/ 4038805 h 4038805"/>
              <a:gd name="connsiteX3" fmla="*/ 0 w 2835544"/>
              <a:gd name="connsiteY3" fmla="*/ 4038805 h 4038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544" h="4038805">
                <a:moveTo>
                  <a:pt x="0" y="0"/>
                </a:moveTo>
                <a:lnTo>
                  <a:pt x="2835544" y="0"/>
                </a:lnTo>
                <a:lnTo>
                  <a:pt x="2835544" y="4038805"/>
                </a:lnTo>
                <a:lnTo>
                  <a:pt x="0" y="4038805"/>
                </a:lnTo>
                <a:close/>
              </a:path>
            </a:pathLst>
          </a:custGeom>
          <a:solidFill>
            <a:schemeClr val="accent6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2485D4-41D3-4182-8DFE-2E0713EC0B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5EBFEA-4321-48C4-9CA1-43517540C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08AB70BE-1769-45B8-85A6-0C837432C7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6209515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7624BCA1-E0EF-42A1-B762-D68E4B9848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05C258CF-58AC-4C7A-A953-392693E553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3537"/>
            <a:ext cx="12192000" cy="4463002"/>
          </a:xfrm>
          <a:custGeom>
            <a:avLst/>
            <a:gdLst>
              <a:gd name="connsiteX0" fmla="*/ 0 w 12192000"/>
              <a:gd name="connsiteY0" fmla="*/ 0 h 4463002"/>
              <a:gd name="connsiteX1" fmla="*/ 12192000 w 12192000"/>
              <a:gd name="connsiteY1" fmla="*/ 0 h 4463002"/>
              <a:gd name="connsiteX2" fmla="*/ 12192000 w 12192000"/>
              <a:gd name="connsiteY2" fmla="*/ 4463002 h 4463002"/>
              <a:gd name="connsiteX3" fmla="*/ 12190378 w 12192000"/>
              <a:gd name="connsiteY3" fmla="*/ 4428749 h 4463002"/>
              <a:gd name="connsiteX4" fmla="*/ 9998648 w 12192000"/>
              <a:gd name="connsiteY4" fmla="*/ 2223060 h 4463002"/>
              <a:gd name="connsiteX5" fmla="*/ 9764803 w 12192000"/>
              <a:gd name="connsiteY5" fmla="*/ 2211252 h 4463002"/>
              <a:gd name="connsiteX6" fmla="*/ 9764803 w 12192000"/>
              <a:gd name="connsiteY6" fmla="*/ 2210393 h 4463002"/>
              <a:gd name="connsiteX7" fmla="*/ 9747766 w 12192000"/>
              <a:gd name="connsiteY7" fmla="*/ 2210393 h 4463002"/>
              <a:gd name="connsiteX8" fmla="*/ 8245750 w 12192000"/>
              <a:gd name="connsiteY8" fmla="*/ 2210393 h 4463002"/>
              <a:gd name="connsiteX9" fmla="*/ 7449050 w 12192000"/>
              <a:gd name="connsiteY9" fmla="*/ 2210393 h 4463002"/>
              <a:gd name="connsiteX10" fmla="*/ 7294008 w 12192000"/>
              <a:gd name="connsiteY10" fmla="*/ 2210393 h 4463002"/>
              <a:gd name="connsiteX11" fmla="*/ 6051190 w 12192000"/>
              <a:gd name="connsiteY11" fmla="*/ 2210393 h 4463002"/>
              <a:gd name="connsiteX12" fmla="*/ 5343524 w 12192000"/>
              <a:gd name="connsiteY12" fmla="*/ 2210393 h 4463002"/>
              <a:gd name="connsiteX13" fmla="*/ 5343524 w 12192000"/>
              <a:gd name="connsiteY13" fmla="*/ 2209238 h 4463002"/>
              <a:gd name="connsiteX14" fmla="*/ 0 w 12192000"/>
              <a:gd name="connsiteY14" fmla="*/ 2209238 h 4463002"/>
              <a:gd name="connsiteX0" fmla="*/ 0 w 12192000"/>
              <a:gd name="connsiteY0" fmla="*/ 0 h 4463002"/>
              <a:gd name="connsiteX1" fmla="*/ 12192000 w 12192000"/>
              <a:gd name="connsiteY1" fmla="*/ 0 h 4463002"/>
              <a:gd name="connsiteX2" fmla="*/ 12192000 w 12192000"/>
              <a:gd name="connsiteY2" fmla="*/ 4463002 h 4463002"/>
              <a:gd name="connsiteX3" fmla="*/ 12190378 w 12192000"/>
              <a:gd name="connsiteY3" fmla="*/ 4428749 h 4463002"/>
              <a:gd name="connsiteX4" fmla="*/ 9998648 w 12192000"/>
              <a:gd name="connsiteY4" fmla="*/ 2223060 h 4463002"/>
              <a:gd name="connsiteX5" fmla="*/ 9764803 w 12192000"/>
              <a:gd name="connsiteY5" fmla="*/ 2211252 h 4463002"/>
              <a:gd name="connsiteX6" fmla="*/ 9764803 w 12192000"/>
              <a:gd name="connsiteY6" fmla="*/ 2210393 h 4463002"/>
              <a:gd name="connsiteX7" fmla="*/ 9747766 w 12192000"/>
              <a:gd name="connsiteY7" fmla="*/ 2210393 h 4463002"/>
              <a:gd name="connsiteX8" fmla="*/ 8245750 w 12192000"/>
              <a:gd name="connsiteY8" fmla="*/ 2210393 h 4463002"/>
              <a:gd name="connsiteX9" fmla="*/ 7449050 w 12192000"/>
              <a:gd name="connsiteY9" fmla="*/ 2210393 h 4463002"/>
              <a:gd name="connsiteX10" fmla="*/ 7294008 w 12192000"/>
              <a:gd name="connsiteY10" fmla="*/ 2210393 h 4463002"/>
              <a:gd name="connsiteX11" fmla="*/ 5343524 w 12192000"/>
              <a:gd name="connsiteY11" fmla="*/ 2210393 h 4463002"/>
              <a:gd name="connsiteX12" fmla="*/ 5343524 w 12192000"/>
              <a:gd name="connsiteY12" fmla="*/ 2209238 h 4463002"/>
              <a:gd name="connsiteX13" fmla="*/ 0 w 12192000"/>
              <a:gd name="connsiteY13" fmla="*/ 2209238 h 4463002"/>
              <a:gd name="connsiteX14" fmla="*/ 0 w 12192000"/>
              <a:gd name="connsiteY14" fmla="*/ 0 h 4463002"/>
              <a:gd name="connsiteX0" fmla="*/ 0 w 12192000"/>
              <a:gd name="connsiteY0" fmla="*/ 0 h 4463002"/>
              <a:gd name="connsiteX1" fmla="*/ 12192000 w 12192000"/>
              <a:gd name="connsiteY1" fmla="*/ 0 h 4463002"/>
              <a:gd name="connsiteX2" fmla="*/ 12192000 w 12192000"/>
              <a:gd name="connsiteY2" fmla="*/ 4463002 h 4463002"/>
              <a:gd name="connsiteX3" fmla="*/ 12190378 w 12192000"/>
              <a:gd name="connsiteY3" fmla="*/ 4428749 h 4463002"/>
              <a:gd name="connsiteX4" fmla="*/ 9998648 w 12192000"/>
              <a:gd name="connsiteY4" fmla="*/ 2223060 h 4463002"/>
              <a:gd name="connsiteX5" fmla="*/ 9764803 w 12192000"/>
              <a:gd name="connsiteY5" fmla="*/ 2211252 h 4463002"/>
              <a:gd name="connsiteX6" fmla="*/ 9764803 w 12192000"/>
              <a:gd name="connsiteY6" fmla="*/ 2210393 h 4463002"/>
              <a:gd name="connsiteX7" fmla="*/ 9747766 w 12192000"/>
              <a:gd name="connsiteY7" fmla="*/ 2210393 h 4463002"/>
              <a:gd name="connsiteX8" fmla="*/ 8245750 w 12192000"/>
              <a:gd name="connsiteY8" fmla="*/ 2210393 h 4463002"/>
              <a:gd name="connsiteX9" fmla="*/ 7449050 w 12192000"/>
              <a:gd name="connsiteY9" fmla="*/ 2210393 h 4463002"/>
              <a:gd name="connsiteX10" fmla="*/ 5343524 w 12192000"/>
              <a:gd name="connsiteY10" fmla="*/ 2210393 h 4463002"/>
              <a:gd name="connsiteX11" fmla="*/ 5343524 w 12192000"/>
              <a:gd name="connsiteY11" fmla="*/ 2209238 h 4463002"/>
              <a:gd name="connsiteX12" fmla="*/ 0 w 12192000"/>
              <a:gd name="connsiteY12" fmla="*/ 2209238 h 4463002"/>
              <a:gd name="connsiteX13" fmla="*/ 0 w 12192000"/>
              <a:gd name="connsiteY13" fmla="*/ 0 h 4463002"/>
              <a:gd name="connsiteX0" fmla="*/ 0 w 12192000"/>
              <a:gd name="connsiteY0" fmla="*/ 0 h 4463002"/>
              <a:gd name="connsiteX1" fmla="*/ 12192000 w 12192000"/>
              <a:gd name="connsiteY1" fmla="*/ 0 h 4463002"/>
              <a:gd name="connsiteX2" fmla="*/ 12192000 w 12192000"/>
              <a:gd name="connsiteY2" fmla="*/ 4463002 h 4463002"/>
              <a:gd name="connsiteX3" fmla="*/ 12190378 w 12192000"/>
              <a:gd name="connsiteY3" fmla="*/ 4428749 h 4463002"/>
              <a:gd name="connsiteX4" fmla="*/ 9998648 w 12192000"/>
              <a:gd name="connsiteY4" fmla="*/ 2223060 h 4463002"/>
              <a:gd name="connsiteX5" fmla="*/ 9764803 w 12192000"/>
              <a:gd name="connsiteY5" fmla="*/ 2211252 h 4463002"/>
              <a:gd name="connsiteX6" fmla="*/ 9764803 w 12192000"/>
              <a:gd name="connsiteY6" fmla="*/ 2210393 h 4463002"/>
              <a:gd name="connsiteX7" fmla="*/ 9747766 w 12192000"/>
              <a:gd name="connsiteY7" fmla="*/ 2210393 h 4463002"/>
              <a:gd name="connsiteX8" fmla="*/ 8245750 w 12192000"/>
              <a:gd name="connsiteY8" fmla="*/ 2210393 h 4463002"/>
              <a:gd name="connsiteX9" fmla="*/ 5343524 w 12192000"/>
              <a:gd name="connsiteY9" fmla="*/ 2210393 h 4463002"/>
              <a:gd name="connsiteX10" fmla="*/ 5343524 w 12192000"/>
              <a:gd name="connsiteY10" fmla="*/ 2209238 h 4463002"/>
              <a:gd name="connsiteX11" fmla="*/ 0 w 12192000"/>
              <a:gd name="connsiteY11" fmla="*/ 2209238 h 4463002"/>
              <a:gd name="connsiteX12" fmla="*/ 0 w 12192000"/>
              <a:gd name="connsiteY12" fmla="*/ 0 h 4463002"/>
              <a:gd name="connsiteX0" fmla="*/ 0 w 12192000"/>
              <a:gd name="connsiteY0" fmla="*/ 0 h 4463002"/>
              <a:gd name="connsiteX1" fmla="*/ 12192000 w 12192000"/>
              <a:gd name="connsiteY1" fmla="*/ 0 h 4463002"/>
              <a:gd name="connsiteX2" fmla="*/ 12192000 w 12192000"/>
              <a:gd name="connsiteY2" fmla="*/ 4463002 h 4463002"/>
              <a:gd name="connsiteX3" fmla="*/ 12190378 w 12192000"/>
              <a:gd name="connsiteY3" fmla="*/ 4428749 h 4463002"/>
              <a:gd name="connsiteX4" fmla="*/ 9998648 w 12192000"/>
              <a:gd name="connsiteY4" fmla="*/ 2223060 h 4463002"/>
              <a:gd name="connsiteX5" fmla="*/ 9764803 w 12192000"/>
              <a:gd name="connsiteY5" fmla="*/ 2211252 h 4463002"/>
              <a:gd name="connsiteX6" fmla="*/ 9764803 w 12192000"/>
              <a:gd name="connsiteY6" fmla="*/ 2210393 h 4463002"/>
              <a:gd name="connsiteX7" fmla="*/ 9747766 w 12192000"/>
              <a:gd name="connsiteY7" fmla="*/ 2210393 h 4463002"/>
              <a:gd name="connsiteX8" fmla="*/ 5343524 w 12192000"/>
              <a:gd name="connsiteY8" fmla="*/ 2210393 h 4463002"/>
              <a:gd name="connsiteX9" fmla="*/ 5343524 w 12192000"/>
              <a:gd name="connsiteY9" fmla="*/ 2209238 h 4463002"/>
              <a:gd name="connsiteX10" fmla="*/ 0 w 12192000"/>
              <a:gd name="connsiteY10" fmla="*/ 2209238 h 4463002"/>
              <a:gd name="connsiteX11" fmla="*/ 0 w 12192000"/>
              <a:gd name="connsiteY11" fmla="*/ 0 h 4463002"/>
              <a:gd name="connsiteX0" fmla="*/ 0 w 12192000"/>
              <a:gd name="connsiteY0" fmla="*/ 0 h 4463002"/>
              <a:gd name="connsiteX1" fmla="*/ 12192000 w 12192000"/>
              <a:gd name="connsiteY1" fmla="*/ 0 h 4463002"/>
              <a:gd name="connsiteX2" fmla="*/ 12192000 w 12192000"/>
              <a:gd name="connsiteY2" fmla="*/ 4463002 h 4463002"/>
              <a:gd name="connsiteX3" fmla="*/ 12190378 w 12192000"/>
              <a:gd name="connsiteY3" fmla="*/ 4428749 h 4463002"/>
              <a:gd name="connsiteX4" fmla="*/ 9998648 w 12192000"/>
              <a:gd name="connsiteY4" fmla="*/ 2223060 h 4463002"/>
              <a:gd name="connsiteX5" fmla="*/ 9764803 w 12192000"/>
              <a:gd name="connsiteY5" fmla="*/ 2211252 h 4463002"/>
              <a:gd name="connsiteX6" fmla="*/ 9764803 w 12192000"/>
              <a:gd name="connsiteY6" fmla="*/ 2210393 h 4463002"/>
              <a:gd name="connsiteX7" fmla="*/ 9747766 w 12192000"/>
              <a:gd name="connsiteY7" fmla="*/ 2210393 h 4463002"/>
              <a:gd name="connsiteX8" fmla="*/ 5343524 w 12192000"/>
              <a:gd name="connsiteY8" fmla="*/ 2210393 h 4463002"/>
              <a:gd name="connsiteX9" fmla="*/ 0 w 12192000"/>
              <a:gd name="connsiteY9" fmla="*/ 2209238 h 4463002"/>
              <a:gd name="connsiteX10" fmla="*/ 0 w 12192000"/>
              <a:gd name="connsiteY10" fmla="*/ 0 h 4463002"/>
              <a:gd name="connsiteX0" fmla="*/ 0 w 12192000"/>
              <a:gd name="connsiteY0" fmla="*/ 0 h 4463002"/>
              <a:gd name="connsiteX1" fmla="*/ 12192000 w 12192000"/>
              <a:gd name="connsiteY1" fmla="*/ 0 h 4463002"/>
              <a:gd name="connsiteX2" fmla="*/ 12192000 w 12192000"/>
              <a:gd name="connsiteY2" fmla="*/ 4463002 h 4463002"/>
              <a:gd name="connsiteX3" fmla="*/ 12190378 w 12192000"/>
              <a:gd name="connsiteY3" fmla="*/ 4428749 h 4463002"/>
              <a:gd name="connsiteX4" fmla="*/ 9998648 w 12192000"/>
              <a:gd name="connsiteY4" fmla="*/ 2223060 h 4463002"/>
              <a:gd name="connsiteX5" fmla="*/ 9764803 w 12192000"/>
              <a:gd name="connsiteY5" fmla="*/ 2211252 h 4463002"/>
              <a:gd name="connsiteX6" fmla="*/ 9764803 w 12192000"/>
              <a:gd name="connsiteY6" fmla="*/ 2210393 h 4463002"/>
              <a:gd name="connsiteX7" fmla="*/ 9747766 w 12192000"/>
              <a:gd name="connsiteY7" fmla="*/ 2210393 h 4463002"/>
              <a:gd name="connsiteX8" fmla="*/ 0 w 12192000"/>
              <a:gd name="connsiteY8" fmla="*/ 2209238 h 4463002"/>
              <a:gd name="connsiteX9" fmla="*/ 0 w 12192000"/>
              <a:gd name="connsiteY9" fmla="*/ 0 h 4463002"/>
              <a:gd name="connsiteX0" fmla="*/ 0 w 12192000"/>
              <a:gd name="connsiteY0" fmla="*/ 0 h 4463002"/>
              <a:gd name="connsiteX1" fmla="*/ 12192000 w 12192000"/>
              <a:gd name="connsiteY1" fmla="*/ 0 h 4463002"/>
              <a:gd name="connsiteX2" fmla="*/ 12192000 w 12192000"/>
              <a:gd name="connsiteY2" fmla="*/ 4463002 h 4463002"/>
              <a:gd name="connsiteX3" fmla="*/ 12190378 w 12192000"/>
              <a:gd name="connsiteY3" fmla="*/ 4428749 h 4463002"/>
              <a:gd name="connsiteX4" fmla="*/ 9998648 w 12192000"/>
              <a:gd name="connsiteY4" fmla="*/ 2223060 h 4463002"/>
              <a:gd name="connsiteX5" fmla="*/ 9764803 w 12192000"/>
              <a:gd name="connsiteY5" fmla="*/ 2211252 h 4463002"/>
              <a:gd name="connsiteX6" fmla="*/ 9764803 w 12192000"/>
              <a:gd name="connsiteY6" fmla="*/ 2210393 h 4463002"/>
              <a:gd name="connsiteX7" fmla="*/ 0 w 12192000"/>
              <a:gd name="connsiteY7" fmla="*/ 2209238 h 4463002"/>
              <a:gd name="connsiteX8" fmla="*/ 0 w 12192000"/>
              <a:gd name="connsiteY8" fmla="*/ 0 h 4463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4463002">
                <a:moveTo>
                  <a:pt x="0" y="0"/>
                </a:moveTo>
                <a:lnTo>
                  <a:pt x="12192000" y="0"/>
                </a:lnTo>
                <a:lnTo>
                  <a:pt x="12192000" y="4463002"/>
                </a:lnTo>
                <a:cubicBezTo>
                  <a:pt x="12191459" y="4451584"/>
                  <a:pt x="12190919" y="4440167"/>
                  <a:pt x="12190378" y="4428749"/>
                </a:cubicBezTo>
                <a:cubicBezTo>
                  <a:pt x="12079768" y="3266647"/>
                  <a:pt x="11158638" y="2340865"/>
                  <a:pt x="9998648" y="2223060"/>
                </a:cubicBezTo>
                <a:lnTo>
                  <a:pt x="9764803" y="2211252"/>
                </a:lnTo>
                <a:lnTo>
                  <a:pt x="9764803" y="2210393"/>
                </a:lnTo>
                <a:lnTo>
                  <a:pt x="0" y="220923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5F9CDC83-34B8-4E32-84EC-92854CEE49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3537"/>
            <a:ext cx="12192000" cy="4463002"/>
          </a:xfrm>
          <a:custGeom>
            <a:avLst/>
            <a:gdLst>
              <a:gd name="connsiteX0" fmla="*/ 0 w 12192000"/>
              <a:gd name="connsiteY0" fmla="*/ 0 h 4463002"/>
              <a:gd name="connsiteX1" fmla="*/ 12192000 w 12192000"/>
              <a:gd name="connsiteY1" fmla="*/ 0 h 4463002"/>
              <a:gd name="connsiteX2" fmla="*/ 12192000 w 12192000"/>
              <a:gd name="connsiteY2" fmla="*/ 4463002 h 4463002"/>
              <a:gd name="connsiteX3" fmla="*/ 12190378 w 12192000"/>
              <a:gd name="connsiteY3" fmla="*/ 4428749 h 4463002"/>
              <a:gd name="connsiteX4" fmla="*/ 9998648 w 12192000"/>
              <a:gd name="connsiteY4" fmla="*/ 2223060 h 4463002"/>
              <a:gd name="connsiteX5" fmla="*/ 9764803 w 12192000"/>
              <a:gd name="connsiteY5" fmla="*/ 2211252 h 4463002"/>
              <a:gd name="connsiteX6" fmla="*/ 9764803 w 12192000"/>
              <a:gd name="connsiteY6" fmla="*/ 2210393 h 4463002"/>
              <a:gd name="connsiteX7" fmla="*/ 9747766 w 12192000"/>
              <a:gd name="connsiteY7" fmla="*/ 2210393 h 4463002"/>
              <a:gd name="connsiteX8" fmla="*/ 8245750 w 12192000"/>
              <a:gd name="connsiteY8" fmla="*/ 2210393 h 4463002"/>
              <a:gd name="connsiteX9" fmla="*/ 7449050 w 12192000"/>
              <a:gd name="connsiteY9" fmla="*/ 2210393 h 4463002"/>
              <a:gd name="connsiteX10" fmla="*/ 7294008 w 12192000"/>
              <a:gd name="connsiteY10" fmla="*/ 2210393 h 4463002"/>
              <a:gd name="connsiteX11" fmla="*/ 6051190 w 12192000"/>
              <a:gd name="connsiteY11" fmla="*/ 2210393 h 4463002"/>
              <a:gd name="connsiteX12" fmla="*/ 5343524 w 12192000"/>
              <a:gd name="connsiteY12" fmla="*/ 2210393 h 4463002"/>
              <a:gd name="connsiteX13" fmla="*/ 5343524 w 12192000"/>
              <a:gd name="connsiteY13" fmla="*/ 2209238 h 4463002"/>
              <a:gd name="connsiteX14" fmla="*/ 0 w 12192000"/>
              <a:gd name="connsiteY14" fmla="*/ 2209238 h 4463002"/>
              <a:gd name="connsiteX0" fmla="*/ 0 w 12192000"/>
              <a:gd name="connsiteY0" fmla="*/ 0 h 4463002"/>
              <a:gd name="connsiteX1" fmla="*/ 12192000 w 12192000"/>
              <a:gd name="connsiteY1" fmla="*/ 0 h 4463002"/>
              <a:gd name="connsiteX2" fmla="*/ 12192000 w 12192000"/>
              <a:gd name="connsiteY2" fmla="*/ 4463002 h 4463002"/>
              <a:gd name="connsiteX3" fmla="*/ 12190378 w 12192000"/>
              <a:gd name="connsiteY3" fmla="*/ 4428749 h 4463002"/>
              <a:gd name="connsiteX4" fmla="*/ 9998648 w 12192000"/>
              <a:gd name="connsiteY4" fmla="*/ 2223060 h 4463002"/>
              <a:gd name="connsiteX5" fmla="*/ 9764803 w 12192000"/>
              <a:gd name="connsiteY5" fmla="*/ 2211252 h 4463002"/>
              <a:gd name="connsiteX6" fmla="*/ 9764803 w 12192000"/>
              <a:gd name="connsiteY6" fmla="*/ 2210393 h 4463002"/>
              <a:gd name="connsiteX7" fmla="*/ 9747766 w 12192000"/>
              <a:gd name="connsiteY7" fmla="*/ 2210393 h 4463002"/>
              <a:gd name="connsiteX8" fmla="*/ 8245750 w 12192000"/>
              <a:gd name="connsiteY8" fmla="*/ 2210393 h 4463002"/>
              <a:gd name="connsiteX9" fmla="*/ 7449050 w 12192000"/>
              <a:gd name="connsiteY9" fmla="*/ 2210393 h 4463002"/>
              <a:gd name="connsiteX10" fmla="*/ 7294008 w 12192000"/>
              <a:gd name="connsiteY10" fmla="*/ 2210393 h 4463002"/>
              <a:gd name="connsiteX11" fmla="*/ 5343524 w 12192000"/>
              <a:gd name="connsiteY11" fmla="*/ 2210393 h 4463002"/>
              <a:gd name="connsiteX12" fmla="*/ 5343524 w 12192000"/>
              <a:gd name="connsiteY12" fmla="*/ 2209238 h 4463002"/>
              <a:gd name="connsiteX13" fmla="*/ 0 w 12192000"/>
              <a:gd name="connsiteY13" fmla="*/ 2209238 h 4463002"/>
              <a:gd name="connsiteX14" fmla="*/ 0 w 12192000"/>
              <a:gd name="connsiteY14" fmla="*/ 0 h 4463002"/>
              <a:gd name="connsiteX0" fmla="*/ 0 w 12192000"/>
              <a:gd name="connsiteY0" fmla="*/ 0 h 4463002"/>
              <a:gd name="connsiteX1" fmla="*/ 12192000 w 12192000"/>
              <a:gd name="connsiteY1" fmla="*/ 0 h 4463002"/>
              <a:gd name="connsiteX2" fmla="*/ 12192000 w 12192000"/>
              <a:gd name="connsiteY2" fmla="*/ 4463002 h 4463002"/>
              <a:gd name="connsiteX3" fmla="*/ 12190378 w 12192000"/>
              <a:gd name="connsiteY3" fmla="*/ 4428749 h 4463002"/>
              <a:gd name="connsiteX4" fmla="*/ 9998648 w 12192000"/>
              <a:gd name="connsiteY4" fmla="*/ 2223060 h 4463002"/>
              <a:gd name="connsiteX5" fmla="*/ 9764803 w 12192000"/>
              <a:gd name="connsiteY5" fmla="*/ 2211252 h 4463002"/>
              <a:gd name="connsiteX6" fmla="*/ 9764803 w 12192000"/>
              <a:gd name="connsiteY6" fmla="*/ 2210393 h 4463002"/>
              <a:gd name="connsiteX7" fmla="*/ 9747766 w 12192000"/>
              <a:gd name="connsiteY7" fmla="*/ 2210393 h 4463002"/>
              <a:gd name="connsiteX8" fmla="*/ 8245750 w 12192000"/>
              <a:gd name="connsiteY8" fmla="*/ 2210393 h 4463002"/>
              <a:gd name="connsiteX9" fmla="*/ 7449050 w 12192000"/>
              <a:gd name="connsiteY9" fmla="*/ 2210393 h 4463002"/>
              <a:gd name="connsiteX10" fmla="*/ 5343524 w 12192000"/>
              <a:gd name="connsiteY10" fmla="*/ 2210393 h 4463002"/>
              <a:gd name="connsiteX11" fmla="*/ 5343524 w 12192000"/>
              <a:gd name="connsiteY11" fmla="*/ 2209238 h 4463002"/>
              <a:gd name="connsiteX12" fmla="*/ 0 w 12192000"/>
              <a:gd name="connsiteY12" fmla="*/ 2209238 h 4463002"/>
              <a:gd name="connsiteX13" fmla="*/ 0 w 12192000"/>
              <a:gd name="connsiteY13" fmla="*/ 0 h 4463002"/>
              <a:gd name="connsiteX0" fmla="*/ 0 w 12192000"/>
              <a:gd name="connsiteY0" fmla="*/ 0 h 4463002"/>
              <a:gd name="connsiteX1" fmla="*/ 12192000 w 12192000"/>
              <a:gd name="connsiteY1" fmla="*/ 0 h 4463002"/>
              <a:gd name="connsiteX2" fmla="*/ 12192000 w 12192000"/>
              <a:gd name="connsiteY2" fmla="*/ 4463002 h 4463002"/>
              <a:gd name="connsiteX3" fmla="*/ 12190378 w 12192000"/>
              <a:gd name="connsiteY3" fmla="*/ 4428749 h 4463002"/>
              <a:gd name="connsiteX4" fmla="*/ 9998648 w 12192000"/>
              <a:gd name="connsiteY4" fmla="*/ 2223060 h 4463002"/>
              <a:gd name="connsiteX5" fmla="*/ 9764803 w 12192000"/>
              <a:gd name="connsiteY5" fmla="*/ 2211252 h 4463002"/>
              <a:gd name="connsiteX6" fmla="*/ 9764803 w 12192000"/>
              <a:gd name="connsiteY6" fmla="*/ 2210393 h 4463002"/>
              <a:gd name="connsiteX7" fmla="*/ 9747766 w 12192000"/>
              <a:gd name="connsiteY7" fmla="*/ 2210393 h 4463002"/>
              <a:gd name="connsiteX8" fmla="*/ 8245750 w 12192000"/>
              <a:gd name="connsiteY8" fmla="*/ 2210393 h 4463002"/>
              <a:gd name="connsiteX9" fmla="*/ 5343524 w 12192000"/>
              <a:gd name="connsiteY9" fmla="*/ 2210393 h 4463002"/>
              <a:gd name="connsiteX10" fmla="*/ 5343524 w 12192000"/>
              <a:gd name="connsiteY10" fmla="*/ 2209238 h 4463002"/>
              <a:gd name="connsiteX11" fmla="*/ 0 w 12192000"/>
              <a:gd name="connsiteY11" fmla="*/ 2209238 h 4463002"/>
              <a:gd name="connsiteX12" fmla="*/ 0 w 12192000"/>
              <a:gd name="connsiteY12" fmla="*/ 0 h 4463002"/>
              <a:gd name="connsiteX0" fmla="*/ 0 w 12192000"/>
              <a:gd name="connsiteY0" fmla="*/ 0 h 4463002"/>
              <a:gd name="connsiteX1" fmla="*/ 12192000 w 12192000"/>
              <a:gd name="connsiteY1" fmla="*/ 0 h 4463002"/>
              <a:gd name="connsiteX2" fmla="*/ 12192000 w 12192000"/>
              <a:gd name="connsiteY2" fmla="*/ 4463002 h 4463002"/>
              <a:gd name="connsiteX3" fmla="*/ 12190378 w 12192000"/>
              <a:gd name="connsiteY3" fmla="*/ 4428749 h 4463002"/>
              <a:gd name="connsiteX4" fmla="*/ 9998648 w 12192000"/>
              <a:gd name="connsiteY4" fmla="*/ 2223060 h 4463002"/>
              <a:gd name="connsiteX5" fmla="*/ 9764803 w 12192000"/>
              <a:gd name="connsiteY5" fmla="*/ 2211252 h 4463002"/>
              <a:gd name="connsiteX6" fmla="*/ 9764803 w 12192000"/>
              <a:gd name="connsiteY6" fmla="*/ 2210393 h 4463002"/>
              <a:gd name="connsiteX7" fmla="*/ 9747766 w 12192000"/>
              <a:gd name="connsiteY7" fmla="*/ 2210393 h 4463002"/>
              <a:gd name="connsiteX8" fmla="*/ 5343524 w 12192000"/>
              <a:gd name="connsiteY8" fmla="*/ 2210393 h 4463002"/>
              <a:gd name="connsiteX9" fmla="*/ 5343524 w 12192000"/>
              <a:gd name="connsiteY9" fmla="*/ 2209238 h 4463002"/>
              <a:gd name="connsiteX10" fmla="*/ 0 w 12192000"/>
              <a:gd name="connsiteY10" fmla="*/ 2209238 h 4463002"/>
              <a:gd name="connsiteX11" fmla="*/ 0 w 12192000"/>
              <a:gd name="connsiteY11" fmla="*/ 0 h 4463002"/>
              <a:gd name="connsiteX0" fmla="*/ 0 w 12192000"/>
              <a:gd name="connsiteY0" fmla="*/ 0 h 4463002"/>
              <a:gd name="connsiteX1" fmla="*/ 12192000 w 12192000"/>
              <a:gd name="connsiteY1" fmla="*/ 0 h 4463002"/>
              <a:gd name="connsiteX2" fmla="*/ 12192000 w 12192000"/>
              <a:gd name="connsiteY2" fmla="*/ 4463002 h 4463002"/>
              <a:gd name="connsiteX3" fmla="*/ 12190378 w 12192000"/>
              <a:gd name="connsiteY3" fmla="*/ 4428749 h 4463002"/>
              <a:gd name="connsiteX4" fmla="*/ 9998648 w 12192000"/>
              <a:gd name="connsiteY4" fmla="*/ 2223060 h 4463002"/>
              <a:gd name="connsiteX5" fmla="*/ 9764803 w 12192000"/>
              <a:gd name="connsiteY5" fmla="*/ 2211252 h 4463002"/>
              <a:gd name="connsiteX6" fmla="*/ 9764803 w 12192000"/>
              <a:gd name="connsiteY6" fmla="*/ 2210393 h 4463002"/>
              <a:gd name="connsiteX7" fmla="*/ 9747766 w 12192000"/>
              <a:gd name="connsiteY7" fmla="*/ 2210393 h 4463002"/>
              <a:gd name="connsiteX8" fmla="*/ 5343524 w 12192000"/>
              <a:gd name="connsiteY8" fmla="*/ 2210393 h 4463002"/>
              <a:gd name="connsiteX9" fmla="*/ 0 w 12192000"/>
              <a:gd name="connsiteY9" fmla="*/ 2209238 h 4463002"/>
              <a:gd name="connsiteX10" fmla="*/ 0 w 12192000"/>
              <a:gd name="connsiteY10" fmla="*/ 0 h 4463002"/>
              <a:gd name="connsiteX0" fmla="*/ 0 w 12192000"/>
              <a:gd name="connsiteY0" fmla="*/ 0 h 4463002"/>
              <a:gd name="connsiteX1" fmla="*/ 12192000 w 12192000"/>
              <a:gd name="connsiteY1" fmla="*/ 0 h 4463002"/>
              <a:gd name="connsiteX2" fmla="*/ 12192000 w 12192000"/>
              <a:gd name="connsiteY2" fmla="*/ 4463002 h 4463002"/>
              <a:gd name="connsiteX3" fmla="*/ 12190378 w 12192000"/>
              <a:gd name="connsiteY3" fmla="*/ 4428749 h 4463002"/>
              <a:gd name="connsiteX4" fmla="*/ 9998648 w 12192000"/>
              <a:gd name="connsiteY4" fmla="*/ 2223060 h 4463002"/>
              <a:gd name="connsiteX5" fmla="*/ 9764803 w 12192000"/>
              <a:gd name="connsiteY5" fmla="*/ 2211252 h 4463002"/>
              <a:gd name="connsiteX6" fmla="*/ 9764803 w 12192000"/>
              <a:gd name="connsiteY6" fmla="*/ 2210393 h 4463002"/>
              <a:gd name="connsiteX7" fmla="*/ 9747766 w 12192000"/>
              <a:gd name="connsiteY7" fmla="*/ 2210393 h 4463002"/>
              <a:gd name="connsiteX8" fmla="*/ 0 w 12192000"/>
              <a:gd name="connsiteY8" fmla="*/ 2209238 h 4463002"/>
              <a:gd name="connsiteX9" fmla="*/ 0 w 12192000"/>
              <a:gd name="connsiteY9" fmla="*/ 0 h 4463002"/>
              <a:gd name="connsiteX0" fmla="*/ 0 w 12192000"/>
              <a:gd name="connsiteY0" fmla="*/ 0 h 4463002"/>
              <a:gd name="connsiteX1" fmla="*/ 12192000 w 12192000"/>
              <a:gd name="connsiteY1" fmla="*/ 0 h 4463002"/>
              <a:gd name="connsiteX2" fmla="*/ 12192000 w 12192000"/>
              <a:gd name="connsiteY2" fmla="*/ 4463002 h 4463002"/>
              <a:gd name="connsiteX3" fmla="*/ 12190378 w 12192000"/>
              <a:gd name="connsiteY3" fmla="*/ 4428749 h 4463002"/>
              <a:gd name="connsiteX4" fmla="*/ 9998648 w 12192000"/>
              <a:gd name="connsiteY4" fmla="*/ 2223060 h 4463002"/>
              <a:gd name="connsiteX5" fmla="*/ 9764803 w 12192000"/>
              <a:gd name="connsiteY5" fmla="*/ 2211252 h 4463002"/>
              <a:gd name="connsiteX6" fmla="*/ 9764803 w 12192000"/>
              <a:gd name="connsiteY6" fmla="*/ 2210393 h 4463002"/>
              <a:gd name="connsiteX7" fmla="*/ 0 w 12192000"/>
              <a:gd name="connsiteY7" fmla="*/ 2209238 h 4463002"/>
              <a:gd name="connsiteX8" fmla="*/ 0 w 12192000"/>
              <a:gd name="connsiteY8" fmla="*/ 0 h 4463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4463002">
                <a:moveTo>
                  <a:pt x="0" y="0"/>
                </a:moveTo>
                <a:lnTo>
                  <a:pt x="12192000" y="0"/>
                </a:lnTo>
                <a:lnTo>
                  <a:pt x="12192000" y="4463002"/>
                </a:lnTo>
                <a:cubicBezTo>
                  <a:pt x="12191459" y="4451584"/>
                  <a:pt x="12190919" y="4440167"/>
                  <a:pt x="12190378" y="4428749"/>
                </a:cubicBezTo>
                <a:cubicBezTo>
                  <a:pt x="12079768" y="3266647"/>
                  <a:pt x="11158638" y="2340865"/>
                  <a:pt x="9998648" y="2223060"/>
                </a:cubicBezTo>
                <a:lnTo>
                  <a:pt x="9764803" y="2211252"/>
                </a:lnTo>
                <a:lnTo>
                  <a:pt x="9764803" y="2210393"/>
                </a:lnTo>
                <a:lnTo>
                  <a:pt x="0" y="220923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1E215A6-E6FC-4D5A-9881-E87CC75074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3200" y="1"/>
            <a:ext cx="9432315" cy="2198972"/>
          </a:xfrm>
          <a:custGeom>
            <a:avLst/>
            <a:gdLst>
              <a:gd name="connsiteX0" fmla="*/ 0 w 10240035"/>
              <a:gd name="connsiteY0" fmla="*/ 0 h 2198971"/>
              <a:gd name="connsiteX1" fmla="*/ 10240035 w 10240035"/>
              <a:gd name="connsiteY1" fmla="*/ 0 h 2198971"/>
              <a:gd name="connsiteX2" fmla="*/ 10240035 w 10240035"/>
              <a:gd name="connsiteY2" fmla="*/ 0 h 2198971"/>
              <a:gd name="connsiteX3" fmla="*/ 10240035 w 10240035"/>
              <a:gd name="connsiteY3" fmla="*/ 1099486 h 2198971"/>
              <a:gd name="connsiteX4" fmla="*/ 9140549 w 10240035"/>
              <a:gd name="connsiteY4" fmla="*/ 2198972 h 2198971"/>
              <a:gd name="connsiteX5" fmla="*/ 1099486 w 10240035"/>
              <a:gd name="connsiteY5" fmla="*/ 2198971 h 2198971"/>
              <a:gd name="connsiteX6" fmla="*/ 0 w 10240035"/>
              <a:gd name="connsiteY6" fmla="*/ 1099485 h 2198971"/>
              <a:gd name="connsiteX7" fmla="*/ 0 w 10240035"/>
              <a:gd name="connsiteY7" fmla="*/ 0 h 2198971"/>
              <a:gd name="connsiteX8" fmla="*/ 0 w 10240035"/>
              <a:gd name="connsiteY8" fmla="*/ 0 h 2198971"/>
              <a:gd name="connsiteX0" fmla="*/ 0 w 10240035"/>
              <a:gd name="connsiteY0" fmla="*/ 0 h 2198972"/>
              <a:gd name="connsiteX1" fmla="*/ 10240035 w 10240035"/>
              <a:gd name="connsiteY1" fmla="*/ 0 h 2198972"/>
              <a:gd name="connsiteX2" fmla="*/ 10240035 w 10240035"/>
              <a:gd name="connsiteY2" fmla="*/ 0 h 2198972"/>
              <a:gd name="connsiteX3" fmla="*/ 9140549 w 10240035"/>
              <a:gd name="connsiteY3" fmla="*/ 2198972 h 2198972"/>
              <a:gd name="connsiteX4" fmla="*/ 1099486 w 10240035"/>
              <a:gd name="connsiteY4" fmla="*/ 2198971 h 2198972"/>
              <a:gd name="connsiteX5" fmla="*/ 0 w 10240035"/>
              <a:gd name="connsiteY5" fmla="*/ 1099485 h 2198972"/>
              <a:gd name="connsiteX6" fmla="*/ 0 w 10240035"/>
              <a:gd name="connsiteY6" fmla="*/ 0 h 2198972"/>
              <a:gd name="connsiteX7" fmla="*/ 0 w 10240035"/>
              <a:gd name="connsiteY7" fmla="*/ 0 h 2198972"/>
              <a:gd name="connsiteX0" fmla="*/ 0 w 10240035"/>
              <a:gd name="connsiteY0" fmla="*/ 0 h 2198972"/>
              <a:gd name="connsiteX1" fmla="*/ 10240035 w 10240035"/>
              <a:gd name="connsiteY1" fmla="*/ 0 h 2198972"/>
              <a:gd name="connsiteX2" fmla="*/ 10240035 w 10240035"/>
              <a:gd name="connsiteY2" fmla="*/ 0 h 2198972"/>
              <a:gd name="connsiteX3" fmla="*/ 9140549 w 10240035"/>
              <a:gd name="connsiteY3" fmla="*/ 2198972 h 2198972"/>
              <a:gd name="connsiteX4" fmla="*/ 1099486 w 10240035"/>
              <a:gd name="connsiteY4" fmla="*/ 2198971 h 2198972"/>
              <a:gd name="connsiteX5" fmla="*/ 0 w 10240035"/>
              <a:gd name="connsiteY5" fmla="*/ 1099485 h 2198972"/>
              <a:gd name="connsiteX6" fmla="*/ 0 w 10240035"/>
              <a:gd name="connsiteY6" fmla="*/ 0 h 2198972"/>
              <a:gd name="connsiteX7" fmla="*/ 0 w 10240035"/>
              <a:gd name="connsiteY7" fmla="*/ 0 h 2198972"/>
              <a:gd name="connsiteX0" fmla="*/ 0 w 10240035"/>
              <a:gd name="connsiteY0" fmla="*/ 0 h 2198972"/>
              <a:gd name="connsiteX1" fmla="*/ 10240035 w 10240035"/>
              <a:gd name="connsiteY1" fmla="*/ 0 h 2198972"/>
              <a:gd name="connsiteX2" fmla="*/ 10240035 w 10240035"/>
              <a:gd name="connsiteY2" fmla="*/ 0 h 2198972"/>
              <a:gd name="connsiteX3" fmla="*/ 8896709 w 10240035"/>
              <a:gd name="connsiteY3" fmla="*/ 2198972 h 2198972"/>
              <a:gd name="connsiteX4" fmla="*/ 1099486 w 10240035"/>
              <a:gd name="connsiteY4" fmla="*/ 2198971 h 2198972"/>
              <a:gd name="connsiteX5" fmla="*/ 0 w 10240035"/>
              <a:gd name="connsiteY5" fmla="*/ 1099485 h 2198972"/>
              <a:gd name="connsiteX6" fmla="*/ 0 w 10240035"/>
              <a:gd name="connsiteY6" fmla="*/ 0 h 2198972"/>
              <a:gd name="connsiteX7" fmla="*/ 0 w 10240035"/>
              <a:gd name="connsiteY7" fmla="*/ 0 h 2198972"/>
              <a:gd name="connsiteX0" fmla="*/ 0 w 10240035"/>
              <a:gd name="connsiteY0" fmla="*/ 0 h 2198972"/>
              <a:gd name="connsiteX1" fmla="*/ 10240035 w 10240035"/>
              <a:gd name="connsiteY1" fmla="*/ 0 h 2198972"/>
              <a:gd name="connsiteX2" fmla="*/ 10240035 w 10240035"/>
              <a:gd name="connsiteY2" fmla="*/ 0 h 2198972"/>
              <a:gd name="connsiteX3" fmla="*/ 8698589 w 10240035"/>
              <a:gd name="connsiteY3" fmla="*/ 2198972 h 2198972"/>
              <a:gd name="connsiteX4" fmla="*/ 1099486 w 10240035"/>
              <a:gd name="connsiteY4" fmla="*/ 2198971 h 2198972"/>
              <a:gd name="connsiteX5" fmla="*/ 0 w 10240035"/>
              <a:gd name="connsiteY5" fmla="*/ 1099485 h 2198972"/>
              <a:gd name="connsiteX6" fmla="*/ 0 w 10240035"/>
              <a:gd name="connsiteY6" fmla="*/ 0 h 2198972"/>
              <a:gd name="connsiteX7" fmla="*/ 0 w 10240035"/>
              <a:gd name="connsiteY7" fmla="*/ 0 h 2198972"/>
              <a:gd name="connsiteX0" fmla="*/ 0 w 10240035"/>
              <a:gd name="connsiteY0" fmla="*/ 0 h 2198972"/>
              <a:gd name="connsiteX1" fmla="*/ 10240035 w 10240035"/>
              <a:gd name="connsiteY1" fmla="*/ 0 h 2198972"/>
              <a:gd name="connsiteX2" fmla="*/ 10240035 w 10240035"/>
              <a:gd name="connsiteY2" fmla="*/ 0 h 2198972"/>
              <a:gd name="connsiteX3" fmla="*/ 8317589 w 10240035"/>
              <a:gd name="connsiteY3" fmla="*/ 2198972 h 2198972"/>
              <a:gd name="connsiteX4" fmla="*/ 1099486 w 10240035"/>
              <a:gd name="connsiteY4" fmla="*/ 2198971 h 2198972"/>
              <a:gd name="connsiteX5" fmla="*/ 0 w 10240035"/>
              <a:gd name="connsiteY5" fmla="*/ 1099485 h 2198972"/>
              <a:gd name="connsiteX6" fmla="*/ 0 w 10240035"/>
              <a:gd name="connsiteY6" fmla="*/ 0 h 2198972"/>
              <a:gd name="connsiteX7" fmla="*/ 0 w 10240035"/>
              <a:gd name="connsiteY7" fmla="*/ 0 h 2198972"/>
              <a:gd name="connsiteX0" fmla="*/ 0 w 10240035"/>
              <a:gd name="connsiteY0" fmla="*/ 0 h 2198972"/>
              <a:gd name="connsiteX1" fmla="*/ 10240035 w 10240035"/>
              <a:gd name="connsiteY1" fmla="*/ 0 h 2198972"/>
              <a:gd name="connsiteX2" fmla="*/ 10240035 w 10240035"/>
              <a:gd name="connsiteY2" fmla="*/ 0 h 2198972"/>
              <a:gd name="connsiteX3" fmla="*/ 7951829 w 10240035"/>
              <a:gd name="connsiteY3" fmla="*/ 2198972 h 2198972"/>
              <a:gd name="connsiteX4" fmla="*/ 1099486 w 10240035"/>
              <a:gd name="connsiteY4" fmla="*/ 2198971 h 2198972"/>
              <a:gd name="connsiteX5" fmla="*/ 0 w 10240035"/>
              <a:gd name="connsiteY5" fmla="*/ 1099485 h 2198972"/>
              <a:gd name="connsiteX6" fmla="*/ 0 w 10240035"/>
              <a:gd name="connsiteY6" fmla="*/ 0 h 2198972"/>
              <a:gd name="connsiteX7" fmla="*/ 0 w 10240035"/>
              <a:gd name="connsiteY7" fmla="*/ 0 h 2198972"/>
              <a:gd name="connsiteX0" fmla="*/ 0 w 10240035"/>
              <a:gd name="connsiteY0" fmla="*/ 0 h 2198972"/>
              <a:gd name="connsiteX1" fmla="*/ 10240035 w 10240035"/>
              <a:gd name="connsiteY1" fmla="*/ 0 h 2198972"/>
              <a:gd name="connsiteX2" fmla="*/ 10240035 w 10240035"/>
              <a:gd name="connsiteY2" fmla="*/ 0 h 2198972"/>
              <a:gd name="connsiteX3" fmla="*/ 7951829 w 10240035"/>
              <a:gd name="connsiteY3" fmla="*/ 2198972 h 2198972"/>
              <a:gd name="connsiteX4" fmla="*/ 1099486 w 10240035"/>
              <a:gd name="connsiteY4" fmla="*/ 2198971 h 2198972"/>
              <a:gd name="connsiteX5" fmla="*/ 0 w 10240035"/>
              <a:gd name="connsiteY5" fmla="*/ 1099485 h 2198972"/>
              <a:gd name="connsiteX6" fmla="*/ 0 w 10240035"/>
              <a:gd name="connsiteY6" fmla="*/ 0 h 2198972"/>
              <a:gd name="connsiteX7" fmla="*/ 0 w 10240035"/>
              <a:gd name="connsiteY7" fmla="*/ 0 h 2198972"/>
              <a:gd name="connsiteX0" fmla="*/ 0 w 10240035"/>
              <a:gd name="connsiteY0" fmla="*/ 0 h 2198972"/>
              <a:gd name="connsiteX1" fmla="*/ 10240035 w 10240035"/>
              <a:gd name="connsiteY1" fmla="*/ 0 h 2198972"/>
              <a:gd name="connsiteX2" fmla="*/ 9371355 w 10240035"/>
              <a:gd name="connsiteY2" fmla="*/ 152400 h 2198972"/>
              <a:gd name="connsiteX3" fmla="*/ 7951829 w 10240035"/>
              <a:gd name="connsiteY3" fmla="*/ 2198972 h 2198972"/>
              <a:gd name="connsiteX4" fmla="*/ 1099486 w 10240035"/>
              <a:gd name="connsiteY4" fmla="*/ 2198971 h 2198972"/>
              <a:gd name="connsiteX5" fmla="*/ 0 w 10240035"/>
              <a:gd name="connsiteY5" fmla="*/ 1099485 h 2198972"/>
              <a:gd name="connsiteX6" fmla="*/ 0 w 10240035"/>
              <a:gd name="connsiteY6" fmla="*/ 0 h 2198972"/>
              <a:gd name="connsiteX7" fmla="*/ 0 w 10240035"/>
              <a:gd name="connsiteY7" fmla="*/ 0 h 2198972"/>
              <a:gd name="connsiteX0" fmla="*/ 0 w 10240035"/>
              <a:gd name="connsiteY0" fmla="*/ 0 h 2198972"/>
              <a:gd name="connsiteX1" fmla="*/ 10240035 w 10240035"/>
              <a:gd name="connsiteY1" fmla="*/ 0 h 2198972"/>
              <a:gd name="connsiteX2" fmla="*/ 9371355 w 10240035"/>
              <a:gd name="connsiteY2" fmla="*/ 152400 h 2198972"/>
              <a:gd name="connsiteX3" fmla="*/ 7951829 w 10240035"/>
              <a:gd name="connsiteY3" fmla="*/ 2198972 h 2198972"/>
              <a:gd name="connsiteX4" fmla="*/ 1099486 w 10240035"/>
              <a:gd name="connsiteY4" fmla="*/ 2198971 h 2198972"/>
              <a:gd name="connsiteX5" fmla="*/ 0 w 10240035"/>
              <a:gd name="connsiteY5" fmla="*/ 1099485 h 2198972"/>
              <a:gd name="connsiteX6" fmla="*/ 0 w 10240035"/>
              <a:gd name="connsiteY6" fmla="*/ 0 h 2198972"/>
              <a:gd name="connsiteX7" fmla="*/ 0 w 10240035"/>
              <a:gd name="connsiteY7" fmla="*/ 0 h 2198972"/>
              <a:gd name="connsiteX0" fmla="*/ 0 w 10240035"/>
              <a:gd name="connsiteY0" fmla="*/ 0 h 2198972"/>
              <a:gd name="connsiteX1" fmla="*/ 10240035 w 10240035"/>
              <a:gd name="connsiteY1" fmla="*/ 0 h 2198972"/>
              <a:gd name="connsiteX2" fmla="*/ 9371355 w 10240035"/>
              <a:gd name="connsiteY2" fmla="*/ 152400 h 2198972"/>
              <a:gd name="connsiteX3" fmla="*/ 7951829 w 10240035"/>
              <a:gd name="connsiteY3" fmla="*/ 2198972 h 2198972"/>
              <a:gd name="connsiteX4" fmla="*/ 1099486 w 10240035"/>
              <a:gd name="connsiteY4" fmla="*/ 2198971 h 2198972"/>
              <a:gd name="connsiteX5" fmla="*/ 0 w 10240035"/>
              <a:gd name="connsiteY5" fmla="*/ 1099485 h 2198972"/>
              <a:gd name="connsiteX6" fmla="*/ 0 w 10240035"/>
              <a:gd name="connsiteY6" fmla="*/ 0 h 2198972"/>
              <a:gd name="connsiteX7" fmla="*/ 0 w 10240035"/>
              <a:gd name="connsiteY7" fmla="*/ 0 h 2198972"/>
              <a:gd name="connsiteX0" fmla="*/ 0 w 10661291"/>
              <a:gd name="connsiteY0" fmla="*/ 0 h 2198972"/>
              <a:gd name="connsiteX1" fmla="*/ 10240035 w 10661291"/>
              <a:gd name="connsiteY1" fmla="*/ 0 h 2198972"/>
              <a:gd name="connsiteX2" fmla="*/ 7951829 w 10661291"/>
              <a:gd name="connsiteY2" fmla="*/ 2198972 h 2198972"/>
              <a:gd name="connsiteX3" fmla="*/ 1099486 w 10661291"/>
              <a:gd name="connsiteY3" fmla="*/ 2198971 h 2198972"/>
              <a:gd name="connsiteX4" fmla="*/ 0 w 10661291"/>
              <a:gd name="connsiteY4" fmla="*/ 1099485 h 2198972"/>
              <a:gd name="connsiteX5" fmla="*/ 0 w 10661291"/>
              <a:gd name="connsiteY5" fmla="*/ 0 h 2198972"/>
              <a:gd name="connsiteX6" fmla="*/ 0 w 10661291"/>
              <a:gd name="connsiteY6" fmla="*/ 0 h 2198972"/>
              <a:gd name="connsiteX0" fmla="*/ 0 w 10240035"/>
              <a:gd name="connsiteY0" fmla="*/ 0 h 2198972"/>
              <a:gd name="connsiteX1" fmla="*/ 10240035 w 10240035"/>
              <a:gd name="connsiteY1" fmla="*/ 0 h 2198972"/>
              <a:gd name="connsiteX2" fmla="*/ 7951829 w 10240035"/>
              <a:gd name="connsiteY2" fmla="*/ 2198972 h 2198972"/>
              <a:gd name="connsiteX3" fmla="*/ 1099486 w 10240035"/>
              <a:gd name="connsiteY3" fmla="*/ 2198971 h 2198972"/>
              <a:gd name="connsiteX4" fmla="*/ 0 w 10240035"/>
              <a:gd name="connsiteY4" fmla="*/ 1099485 h 2198972"/>
              <a:gd name="connsiteX5" fmla="*/ 0 w 10240035"/>
              <a:gd name="connsiteY5" fmla="*/ 0 h 2198972"/>
              <a:gd name="connsiteX6" fmla="*/ 0 w 10240035"/>
              <a:gd name="connsiteY6" fmla="*/ 0 h 2198972"/>
              <a:gd name="connsiteX0" fmla="*/ 0 w 10240035"/>
              <a:gd name="connsiteY0" fmla="*/ 0 h 2198972"/>
              <a:gd name="connsiteX1" fmla="*/ 10240035 w 10240035"/>
              <a:gd name="connsiteY1" fmla="*/ 0 h 2198972"/>
              <a:gd name="connsiteX2" fmla="*/ 7951829 w 10240035"/>
              <a:gd name="connsiteY2" fmla="*/ 2198972 h 2198972"/>
              <a:gd name="connsiteX3" fmla="*/ 1099486 w 10240035"/>
              <a:gd name="connsiteY3" fmla="*/ 2198971 h 2198972"/>
              <a:gd name="connsiteX4" fmla="*/ 0 w 10240035"/>
              <a:gd name="connsiteY4" fmla="*/ 1099485 h 2198972"/>
              <a:gd name="connsiteX5" fmla="*/ 0 w 10240035"/>
              <a:gd name="connsiteY5" fmla="*/ 0 h 2198972"/>
              <a:gd name="connsiteX6" fmla="*/ 0 w 10240035"/>
              <a:gd name="connsiteY6" fmla="*/ 0 h 2198972"/>
              <a:gd name="connsiteX0" fmla="*/ 0 w 10240035"/>
              <a:gd name="connsiteY0" fmla="*/ 0 h 2198972"/>
              <a:gd name="connsiteX1" fmla="*/ 10240035 w 10240035"/>
              <a:gd name="connsiteY1" fmla="*/ 0 h 2198972"/>
              <a:gd name="connsiteX2" fmla="*/ 7951829 w 10240035"/>
              <a:gd name="connsiteY2" fmla="*/ 2198972 h 2198972"/>
              <a:gd name="connsiteX3" fmla="*/ 1099486 w 10240035"/>
              <a:gd name="connsiteY3" fmla="*/ 2198971 h 2198972"/>
              <a:gd name="connsiteX4" fmla="*/ 0 w 10240035"/>
              <a:gd name="connsiteY4" fmla="*/ 1099485 h 2198972"/>
              <a:gd name="connsiteX5" fmla="*/ 0 w 10240035"/>
              <a:gd name="connsiteY5" fmla="*/ 0 h 2198972"/>
              <a:gd name="connsiteX6" fmla="*/ 0 w 10240035"/>
              <a:gd name="connsiteY6" fmla="*/ 0 h 2198972"/>
              <a:gd name="connsiteX0" fmla="*/ 0 w 10240035"/>
              <a:gd name="connsiteY0" fmla="*/ 0 h 2198972"/>
              <a:gd name="connsiteX1" fmla="*/ 10240035 w 10240035"/>
              <a:gd name="connsiteY1" fmla="*/ 0 h 2198972"/>
              <a:gd name="connsiteX2" fmla="*/ 7951829 w 10240035"/>
              <a:gd name="connsiteY2" fmla="*/ 2198972 h 2198972"/>
              <a:gd name="connsiteX3" fmla="*/ 1099486 w 10240035"/>
              <a:gd name="connsiteY3" fmla="*/ 2198971 h 2198972"/>
              <a:gd name="connsiteX4" fmla="*/ 0 w 10240035"/>
              <a:gd name="connsiteY4" fmla="*/ 1099485 h 2198972"/>
              <a:gd name="connsiteX5" fmla="*/ 0 w 10240035"/>
              <a:gd name="connsiteY5" fmla="*/ 0 h 2198972"/>
              <a:gd name="connsiteX6" fmla="*/ 0 w 10240035"/>
              <a:gd name="connsiteY6" fmla="*/ 0 h 2198972"/>
              <a:gd name="connsiteX0" fmla="*/ 0 w 10240035"/>
              <a:gd name="connsiteY0" fmla="*/ 0 h 2198972"/>
              <a:gd name="connsiteX1" fmla="*/ 10240035 w 10240035"/>
              <a:gd name="connsiteY1" fmla="*/ 0 h 2198972"/>
              <a:gd name="connsiteX2" fmla="*/ 7951829 w 10240035"/>
              <a:gd name="connsiteY2" fmla="*/ 2198972 h 2198972"/>
              <a:gd name="connsiteX3" fmla="*/ 1099486 w 10240035"/>
              <a:gd name="connsiteY3" fmla="*/ 2198971 h 2198972"/>
              <a:gd name="connsiteX4" fmla="*/ 0 w 10240035"/>
              <a:gd name="connsiteY4" fmla="*/ 1099485 h 2198972"/>
              <a:gd name="connsiteX5" fmla="*/ 0 w 10240035"/>
              <a:gd name="connsiteY5" fmla="*/ 0 h 2198972"/>
              <a:gd name="connsiteX6" fmla="*/ 0 w 10240035"/>
              <a:gd name="connsiteY6" fmla="*/ 0 h 2198972"/>
              <a:gd name="connsiteX0" fmla="*/ 0 w 10240035"/>
              <a:gd name="connsiteY0" fmla="*/ 0 h 2198972"/>
              <a:gd name="connsiteX1" fmla="*/ 10240035 w 10240035"/>
              <a:gd name="connsiteY1" fmla="*/ 0 h 2198972"/>
              <a:gd name="connsiteX2" fmla="*/ 7951829 w 10240035"/>
              <a:gd name="connsiteY2" fmla="*/ 2198972 h 2198972"/>
              <a:gd name="connsiteX3" fmla="*/ 1099486 w 10240035"/>
              <a:gd name="connsiteY3" fmla="*/ 2198971 h 2198972"/>
              <a:gd name="connsiteX4" fmla="*/ 0 w 10240035"/>
              <a:gd name="connsiteY4" fmla="*/ 1099485 h 2198972"/>
              <a:gd name="connsiteX5" fmla="*/ 0 w 10240035"/>
              <a:gd name="connsiteY5" fmla="*/ 0 h 2198972"/>
              <a:gd name="connsiteX6" fmla="*/ 0 w 10240035"/>
              <a:gd name="connsiteY6" fmla="*/ 0 h 2198972"/>
              <a:gd name="connsiteX0" fmla="*/ 0 w 10240035"/>
              <a:gd name="connsiteY0" fmla="*/ 0 h 2198972"/>
              <a:gd name="connsiteX1" fmla="*/ 10240035 w 10240035"/>
              <a:gd name="connsiteY1" fmla="*/ 0 h 2198972"/>
              <a:gd name="connsiteX2" fmla="*/ 7951829 w 10240035"/>
              <a:gd name="connsiteY2" fmla="*/ 2198972 h 2198972"/>
              <a:gd name="connsiteX3" fmla="*/ 1099486 w 10240035"/>
              <a:gd name="connsiteY3" fmla="*/ 2198971 h 2198972"/>
              <a:gd name="connsiteX4" fmla="*/ 0 w 10240035"/>
              <a:gd name="connsiteY4" fmla="*/ 0 h 2198972"/>
              <a:gd name="connsiteX5" fmla="*/ 0 w 10240035"/>
              <a:gd name="connsiteY5" fmla="*/ 0 h 2198972"/>
              <a:gd name="connsiteX0" fmla="*/ 807720 w 10240035"/>
              <a:gd name="connsiteY0" fmla="*/ 0 h 2198972"/>
              <a:gd name="connsiteX1" fmla="*/ 10240035 w 10240035"/>
              <a:gd name="connsiteY1" fmla="*/ 0 h 2198972"/>
              <a:gd name="connsiteX2" fmla="*/ 7951829 w 10240035"/>
              <a:gd name="connsiteY2" fmla="*/ 2198972 h 2198972"/>
              <a:gd name="connsiteX3" fmla="*/ 1099486 w 10240035"/>
              <a:gd name="connsiteY3" fmla="*/ 2198971 h 2198972"/>
              <a:gd name="connsiteX4" fmla="*/ 0 w 10240035"/>
              <a:gd name="connsiteY4" fmla="*/ 0 h 2198972"/>
              <a:gd name="connsiteX5" fmla="*/ 807720 w 10240035"/>
              <a:gd name="connsiteY5" fmla="*/ 0 h 2198972"/>
              <a:gd name="connsiteX0" fmla="*/ 900020 w 10332335"/>
              <a:gd name="connsiteY0" fmla="*/ 0 h 2198972"/>
              <a:gd name="connsiteX1" fmla="*/ 10332335 w 10332335"/>
              <a:gd name="connsiteY1" fmla="*/ 0 h 2198972"/>
              <a:gd name="connsiteX2" fmla="*/ 8044129 w 10332335"/>
              <a:gd name="connsiteY2" fmla="*/ 2198972 h 2198972"/>
              <a:gd name="connsiteX3" fmla="*/ 1191786 w 10332335"/>
              <a:gd name="connsiteY3" fmla="*/ 2198971 h 2198972"/>
              <a:gd name="connsiteX4" fmla="*/ 900020 w 10332335"/>
              <a:gd name="connsiteY4" fmla="*/ 0 h 2198972"/>
              <a:gd name="connsiteX0" fmla="*/ 325154 w 9757469"/>
              <a:gd name="connsiteY0" fmla="*/ 0 h 2198972"/>
              <a:gd name="connsiteX1" fmla="*/ 9757469 w 9757469"/>
              <a:gd name="connsiteY1" fmla="*/ 0 h 2198972"/>
              <a:gd name="connsiteX2" fmla="*/ 7469263 w 9757469"/>
              <a:gd name="connsiteY2" fmla="*/ 2198972 h 2198972"/>
              <a:gd name="connsiteX3" fmla="*/ 616920 w 9757469"/>
              <a:gd name="connsiteY3" fmla="*/ 2198971 h 2198972"/>
              <a:gd name="connsiteX4" fmla="*/ 325154 w 9757469"/>
              <a:gd name="connsiteY4" fmla="*/ 0 h 2198972"/>
              <a:gd name="connsiteX0" fmla="*/ 0 w 9432315"/>
              <a:gd name="connsiteY0" fmla="*/ 0 h 2198972"/>
              <a:gd name="connsiteX1" fmla="*/ 9432315 w 9432315"/>
              <a:gd name="connsiteY1" fmla="*/ 0 h 2198972"/>
              <a:gd name="connsiteX2" fmla="*/ 7144109 w 9432315"/>
              <a:gd name="connsiteY2" fmla="*/ 2198972 h 2198972"/>
              <a:gd name="connsiteX3" fmla="*/ 291766 w 9432315"/>
              <a:gd name="connsiteY3" fmla="*/ 2198971 h 2198972"/>
              <a:gd name="connsiteX4" fmla="*/ 0 w 9432315"/>
              <a:gd name="connsiteY4" fmla="*/ 0 h 2198972"/>
              <a:gd name="connsiteX0" fmla="*/ 69347 w 9501662"/>
              <a:gd name="connsiteY0" fmla="*/ 0 h 2198972"/>
              <a:gd name="connsiteX1" fmla="*/ 9501662 w 9501662"/>
              <a:gd name="connsiteY1" fmla="*/ 0 h 2198972"/>
              <a:gd name="connsiteX2" fmla="*/ 7213456 w 9501662"/>
              <a:gd name="connsiteY2" fmla="*/ 2198972 h 2198972"/>
              <a:gd name="connsiteX3" fmla="*/ 86793 w 9501662"/>
              <a:gd name="connsiteY3" fmla="*/ 2198971 h 2198972"/>
              <a:gd name="connsiteX4" fmla="*/ 69347 w 9501662"/>
              <a:gd name="connsiteY4" fmla="*/ 0 h 2198972"/>
              <a:gd name="connsiteX0" fmla="*/ 0 w 9432315"/>
              <a:gd name="connsiteY0" fmla="*/ 0 h 2198972"/>
              <a:gd name="connsiteX1" fmla="*/ 9432315 w 9432315"/>
              <a:gd name="connsiteY1" fmla="*/ 0 h 2198972"/>
              <a:gd name="connsiteX2" fmla="*/ 7144109 w 9432315"/>
              <a:gd name="connsiteY2" fmla="*/ 2198972 h 2198972"/>
              <a:gd name="connsiteX3" fmla="*/ 17446 w 9432315"/>
              <a:gd name="connsiteY3" fmla="*/ 2198971 h 2198972"/>
              <a:gd name="connsiteX4" fmla="*/ 0 w 9432315"/>
              <a:gd name="connsiteY4" fmla="*/ 0 h 2198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432315" h="2198972">
                <a:moveTo>
                  <a:pt x="0" y="0"/>
                </a:moveTo>
                <a:lnTo>
                  <a:pt x="9432315" y="0"/>
                </a:lnTo>
                <a:cubicBezTo>
                  <a:pt x="9248860" y="1235175"/>
                  <a:pt x="8210334" y="2137277"/>
                  <a:pt x="7144109" y="2198972"/>
                </a:cubicBezTo>
                <a:lnTo>
                  <a:pt x="17446" y="2198971"/>
                </a:lnTo>
                <a:cubicBezTo>
                  <a:pt x="30721" y="1146676"/>
                  <a:pt x="575" y="838935"/>
                  <a:pt x="0" y="0"/>
                </a:cubicBezTo>
                <a:close/>
              </a:path>
            </a:pathLst>
          </a:custGeom>
          <a:solidFill>
            <a:schemeClr val="accent2">
              <a:alpha val="80000"/>
            </a:schemeClr>
          </a:solidFill>
        </p:spPr>
        <p:txBody>
          <a:bodyPr/>
          <a:lstStyle>
            <a:lvl1pPr marL="548640">
              <a:lnSpc>
                <a:spcPct val="100000"/>
              </a:lnSpc>
              <a:defRPr>
                <a:solidFill>
                  <a:schemeClr val="bg2"/>
                </a:solidFill>
              </a:defRPr>
            </a:lvl1pPr>
          </a:lstStyle>
          <a:p>
            <a:r>
              <a:rPr lang="en-US">
                <a:solidFill>
                  <a:srgbClr val="FFFFFF"/>
                </a:solidFill>
              </a:rPr>
              <a:t>Click to edit Master title style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704EC18E-B48D-4AD7-A5B5-3D57255D1A2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6483" y="0"/>
            <a:ext cx="2773332" cy="2202508"/>
          </a:xfrm>
          <a:custGeom>
            <a:avLst/>
            <a:gdLst>
              <a:gd name="connsiteX0" fmla="*/ 0 w 2773332"/>
              <a:gd name="connsiteY0" fmla="*/ 0 h 2202508"/>
              <a:gd name="connsiteX1" fmla="*/ 2773332 w 2773332"/>
              <a:gd name="connsiteY1" fmla="*/ 0 h 2202508"/>
              <a:gd name="connsiteX2" fmla="*/ 2773332 w 2773332"/>
              <a:gd name="connsiteY2" fmla="*/ 2202508 h 2202508"/>
              <a:gd name="connsiteX3" fmla="*/ 0 w 2773332"/>
              <a:gd name="connsiteY3" fmla="*/ 2202508 h 2202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73332" h="2202508">
                <a:moveTo>
                  <a:pt x="0" y="0"/>
                </a:moveTo>
                <a:lnTo>
                  <a:pt x="2773332" y="0"/>
                </a:lnTo>
                <a:lnTo>
                  <a:pt x="2773332" y="2202508"/>
                </a:lnTo>
                <a:lnTo>
                  <a:pt x="0" y="2202508"/>
                </a:lnTo>
                <a:close/>
              </a:path>
            </a:pathLst>
          </a:custGeom>
          <a:solidFill>
            <a:schemeClr val="accent6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FAE5A08C-2BA6-4754-806E-3BEAE8D2EC1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16484" y="2202508"/>
            <a:ext cx="2773332" cy="2327746"/>
          </a:xfrm>
          <a:custGeom>
            <a:avLst/>
            <a:gdLst>
              <a:gd name="connsiteX0" fmla="*/ 0 w 2773332"/>
              <a:gd name="connsiteY0" fmla="*/ 0 h 2327746"/>
              <a:gd name="connsiteX1" fmla="*/ 2773332 w 2773332"/>
              <a:gd name="connsiteY1" fmla="*/ 0 h 2327746"/>
              <a:gd name="connsiteX2" fmla="*/ 2773332 w 2773332"/>
              <a:gd name="connsiteY2" fmla="*/ 2327746 h 2327746"/>
              <a:gd name="connsiteX3" fmla="*/ 0 w 2773332"/>
              <a:gd name="connsiteY3" fmla="*/ 2327746 h 2327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73332" h="2327746">
                <a:moveTo>
                  <a:pt x="0" y="0"/>
                </a:moveTo>
                <a:lnTo>
                  <a:pt x="2773332" y="0"/>
                </a:lnTo>
                <a:lnTo>
                  <a:pt x="2773332" y="2327746"/>
                </a:lnTo>
                <a:lnTo>
                  <a:pt x="0" y="2327746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BBE1FA0E-416C-4623-840A-A04A5237BCF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16484" y="4530254"/>
            <a:ext cx="2773332" cy="2327746"/>
          </a:xfrm>
          <a:custGeom>
            <a:avLst/>
            <a:gdLst>
              <a:gd name="connsiteX0" fmla="*/ 0 w 2773332"/>
              <a:gd name="connsiteY0" fmla="*/ 0 h 2327746"/>
              <a:gd name="connsiteX1" fmla="*/ 2773332 w 2773332"/>
              <a:gd name="connsiteY1" fmla="*/ 0 h 2327746"/>
              <a:gd name="connsiteX2" fmla="*/ 2773332 w 2773332"/>
              <a:gd name="connsiteY2" fmla="*/ 2327746 h 2327746"/>
              <a:gd name="connsiteX3" fmla="*/ 0 w 2773332"/>
              <a:gd name="connsiteY3" fmla="*/ 2327746 h 2327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73332" h="2327746">
                <a:moveTo>
                  <a:pt x="0" y="0"/>
                </a:moveTo>
                <a:lnTo>
                  <a:pt x="2773332" y="0"/>
                </a:lnTo>
                <a:lnTo>
                  <a:pt x="2773332" y="2327746"/>
                </a:lnTo>
                <a:lnTo>
                  <a:pt x="0" y="2327746"/>
                </a:lnTo>
                <a:close/>
              </a:path>
            </a:pathLst>
          </a:custGeom>
          <a:solidFill>
            <a:schemeClr val="accent6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03BD1FF0-3229-401F-AEC3-09AE70428E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2800" y="2794177"/>
            <a:ext cx="7476460" cy="338278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753C5C-8415-4BF0-810D-A4C22F695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IN"/>
              <a:t>Maldives Joint COVID-19 and HPV Vaccines PIE: December 2021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2485D4-41D3-4182-8DFE-2E0713EC0B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5EBFEA-4321-48C4-9CA1-43517540C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08AB70BE-1769-45B8-85A6-0C837432C7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6829277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C755B30B-7677-4AAC-9890-81A7EFF6BF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6E5F686-1654-4CE7-8DA0-0D626B36E1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AA6281C-6C47-45BE-9BDA-1518A016E9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685798"/>
            <a:ext cx="4770783" cy="3217461"/>
          </a:xfrm>
        </p:spPr>
        <p:txBody>
          <a:bodyPr>
            <a:normAutofit/>
          </a:bodyPr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algn="l"/>
            <a:r>
              <a:rPr lang="en-US">
                <a:solidFill>
                  <a:srgbClr val="FFFFFF"/>
                </a:solidFill>
              </a:rPr>
              <a:t>Click to edit Master title style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AC1FE5B8-D695-49EA-BEA4-B9282CC4EF8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57901" y="1"/>
            <a:ext cx="6134099" cy="6857999"/>
          </a:xfrm>
          <a:custGeom>
            <a:avLst/>
            <a:gdLst>
              <a:gd name="connsiteX0" fmla="*/ 2378699 w 6134099"/>
              <a:gd name="connsiteY0" fmla="*/ 0 h 6857999"/>
              <a:gd name="connsiteX1" fmla="*/ 6134099 w 6134099"/>
              <a:gd name="connsiteY1" fmla="*/ 0 h 6857999"/>
              <a:gd name="connsiteX2" fmla="*/ 6134099 w 6134099"/>
              <a:gd name="connsiteY2" fmla="*/ 6857999 h 6857999"/>
              <a:gd name="connsiteX3" fmla="*/ 2401766 w 6134099"/>
              <a:gd name="connsiteY3" fmla="*/ 6857999 h 6857999"/>
              <a:gd name="connsiteX4" fmla="*/ 2397402 w 6134099"/>
              <a:gd name="connsiteY4" fmla="*/ 6856523 h 6857999"/>
              <a:gd name="connsiteX5" fmla="*/ 0 w 6134099"/>
              <a:gd name="connsiteY5" fmla="*/ 3424574 h 6857999"/>
              <a:gd name="connsiteX6" fmla="*/ 2231484 w 6134099"/>
              <a:gd name="connsiteY6" fmla="*/ 58045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34099" h="6857999">
                <a:moveTo>
                  <a:pt x="2378699" y="0"/>
                </a:moveTo>
                <a:lnTo>
                  <a:pt x="6134099" y="0"/>
                </a:lnTo>
                <a:lnTo>
                  <a:pt x="6134099" y="6857999"/>
                </a:lnTo>
                <a:lnTo>
                  <a:pt x="2401766" y="6857999"/>
                </a:lnTo>
                <a:lnTo>
                  <a:pt x="2397402" y="6856523"/>
                </a:lnTo>
                <a:cubicBezTo>
                  <a:pt x="998410" y="6344283"/>
                  <a:pt x="0" y="5001024"/>
                  <a:pt x="0" y="3424574"/>
                </a:cubicBezTo>
                <a:cubicBezTo>
                  <a:pt x="0" y="1911182"/>
                  <a:pt x="920134" y="612699"/>
                  <a:pt x="2231484" y="58045"/>
                </a:cubicBezTo>
                <a:close/>
              </a:path>
            </a:pathLst>
          </a:custGeom>
          <a:solidFill>
            <a:schemeClr val="accent6"/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E24FC61A-6DA9-444C-9D55-2FE464BD58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327140"/>
            <a:ext cx="11576868" cy="2530860"/>
          </a:xfrm>
          <a:custGeom>
            <a:avLst/>
            <a:gdLst>
              <a:gd name="connsiteX0" fmla="*/ 0 w 11576868"/>
              <a:gd name="connsiteY0" fmla="*/ 0 h 2500380"/>
              <a:gd name="connsiteX1" fmla="*/ 10326678 w 11576868"/>
              <a:gd name="connsiteY1" fmla="*/ 0 h 2500380"/>
              <a:gd name="connsiteX2" fmla="*/ 11576868 w 11576868"/>
              <a:gd name="connsiteY2" fmla="*/ 1250190 h 2500380"/>
              <a:gd name="connsiteX3" fmla="*/ 11576868 w 11576868"/>
              <a:gd name="connsiteY3" fmla="*/ 2500380 h 2500380"/>
              <a:gd name="connsiteX4" fmla="*/ 0 w 11576868"/>
              <a:gd name="connsiteY4" fmla="*/ 2500380 h 2500380"/>
              <a:gd name="connsiteX5" fmla="*/ 0 w 11576868"/>
              <a:gd name="connsiteY5" fmla="*/ 0 h 2500380"/>
              <a:gd name="connsiteX0" fmla="*/ 0 w 12449160"/>
              <a:gd name="connsiteY0" fmla="*/ 0 h 2500380"/>
              <a:gd name="connsiteX1" fmla="*/ 10326678 w 12449160"/>
              <a:gd name="connsiteY1" fmla="*/ 0 h 2500380"/>
              <a:gd name="connsiteX2" fmla="*/ 11576868 w 12449160"/>
              <a:gd name="connsiteY2" fmla="*/ 2500380 h 2500380"/>
              <a:gd name="connsiteX3" fmla="*/ 0 w 12449160"/>
              <a:gd name="connsiteY3" fmla="*/ 2500380 h 2500380"/>
              <a:gd name="connsiteX4" fmla="*/ 0 w 12449160"/>
              <a:gd name="connsiteY4" fmla="*/ 0 h 2500380"/>
              <a:gd name="connsiteX0" fmla="*/ 0 w 11640738"/>
              <a:gd name="connsiteY0" fmla="*/ 0 h 2500380"/>
              <a:gd name="connsiteX1" fmla="*/ 10326678 w 11640738"/>
              <a:gd name="connsiteY1" fmla="*/ 0 h 2500380"/>
              <a:gd name="connsiteX2" fmla="*/ 11576868 w 11640738"/>
              <a:gd name="connsiteY2" fmla="*/ 2500380 h 2500380"/>
              <a:gd name="connsiteX3" fmla="*/ 0 w 11640738"/>
              <a:gd name="connsiteY3" fmla="*/ 2500380 h 2500380"/>
              <a:gd name="connsiteX4" fmla="*/ 0 w 11640738"/>
              <a:gd name="connsiteY4" fmla="*/ 0 h 2500380"/>
              <a:gd name="connsiteX0" fmla="*/ 0 w 11576868"/>
              <a:gd name="connsiteY0" fmla="*/ 0 h 2500380"/>
              <a:gd name="connsiteX1" fmla="*/ 10326678 w 11576868"/>
              <a:gd name="connsiteY1" fmla="*/ 0 h 2500380"/>
              <a:gd name="connsiteX2" fmla="*/ 11576868 w 11576868"/>
              <a:gd name="connsiteY2" fmla="*/ 2500380 h 2500380"/>
              <a:gd name="connsiteX3" fmla="*/ 0 w 11576868"/>
              <a:gd name="connsiteY3" fmla="*/ 2500380 h 2500380"/>
              <a:gd name="connsiteX4" fmla="*/ 0 w 11576868"/>
              <a:gd name="connsiteY4" fmla="*/ 0 h 2500380"/>
              <a:gd name="connsiteX0" fmla="*/ 0 w 11576868"/>
              <a:gd name="connsiteY0" fmla="*/ 0 h 2500380"/>
              <a:gd name="connsiteX1" fmla="*/ 9732318 w 11576868"/>
              <a:gd name="connsiteY1" fmla="*/ 0 h 2500380"/>
              <a:gd name="connsiteX2" fmla="*/ 11576868 w 11576868"/>
              <a:gd name="connsiteY2" fmla="*/ 2500380 h 2500380"/>
              <a:gd name="connsiteX3" fmla="*/ 0 w 11576868"/>
              <a:gd name="connsiteY3" fmla="*/ 2500380 h 2500380"/>
              <a:gd name="connsiteX4" fmla="*/ 0 w 11576868"/>
              <a:gd name="connsiteY4" fmla="*/ 0 h 2500380"/>
              <a:gd name="connsiteX0" fmla="*/ 0 w 11576868"/>
              <a:gd name="connsiteY0" fmla="*/ 0 h 2500380"/>
              <a:gd name="connsiteX1" fmla="*/ 9092238 w 11576868"/>
              <a:gd name="connsiteY1" fmla="*/ 0 h 2500380"/>
              <a:gd name="connsiteX2" fmla="*/ 11576868 w 11576868"/>
              <a:gd name="connsiteY2" fmla="*/ 2500380 h 2500380"/>
              <a:gd name="connsiteX3" fmla="*/ 0 w 11576868"/>
              <a:gd name="connsiteY3" fmla="*/ 2500380 h 2500380"/>
              <a:gd name="connsiteX4" fmla="*/ 0 w 11576868"/>
              <a:gd name="connsiteY4" fmla="*/ 0 h 2500380"/>
              <a:gd name="connsiteX0" fmla="*/ 0 w 11576868"/>
              <a:gd name="connsiteY0" fmla="*/ 0 h 2500380"/>
              <a:gd name="connsiteX1" fmla="*/ 8817918 w 11576868"/>
              <a:gd name="connsiteY1" fmla="*/ 0 h 2500380"/>
              <a:gd name="connsiteX2" fmla="*/ 11576868 w 11576868"/>
              <a:gd name="connsiteY2" fmla="*/ 2500380 h 2500380"/>
              <a:gd name="connsiteX3" fmla="*/ 0 w 11576868"/>
              <a:gd name="connsiteY3" fmla="*/ 2500380 h 2500380"/>
              <a:gd name="connsiteX4" fmla="*/ 0 w 11576868"/>
              <a:gd name="connsiteY4" fmla="*/ 0 h 2500380"/>
              <a:gd name="connsiteX0" fmla="*/ 0 w 11576868"/>
              <a:gd name="connsiteY0" fmla="*/ 0 h 2500380"/>
              <a:gd name="connsiteX1" fmla="*/ 8558838 w 11576868"/>
              <a:gd name="connsiteY1" fmla="*/ 0 h 2500380"/>
              <a:gd name="connsiteX2" fmla="*/ 11576868 w 11576868"/>
              <a:gd name="connsiteY2" fmla="*/ 2500380 h 2500380"/>
              <a:gd name="connsiteX3" fmla="*/ 0 w 11576868"/>
              <a:gd name="connsiteY3" fmla="*/ 2500380 h 2500380"/>
              <a:gd name="connsiteX4" fmla="*/ 0 w 11576868"/>
              <a:gd name="connsiteY4" fmla="*/ 0 h 2500380"/>
              <a:gd name="connsiteX0" fmla="*/ 0 w 11576868"/>
              <a:gd name="connsiteY0" fmla="*/ 10567 h 2510947"/>
              <a:gd name="connsiteX1" fmla="*/ 8558838 w 11576868"/>
              <a:gd name="connsiteY1" fmla="*/ 10567 h 2510947"/>
              <a:gd name="connsiteX2" fmla="*/ 11576868 w 11576868"/>
              <a:gd name="connsiteY2" fmla="*/ 2510947 h 2510947"/>
              <a:gd name="connsiteX3" fmla="*/ 0 w 11576868"/>
              <a:gd name="connsiteY3" fmla="*/ 2510947 h 2510947"/>
              <a:gd name="connsiteX4" fmla="*/ 0 w 11576868"/>
              <a:gd name="connsiteY4" fmla="*/ 10567 h 2510947"/>
              <a:gd name="connsiteX0" fmla="*/ 0 w 11576868"/>
              <a:gd name="connsiteY0" fmla="*/ 462 h 2500842"/>
              <a:gd name="connsiteX1" fmla="*/ 8558838 w 11576868"/>
              <a:gd name="connsiteY1" fmla="*/ 462 h 2500842"/>
              <a:gd name="connsiteX2" fmla="*/ 11576868 w 11576868"/>
              <a:gd name="connsiteY2" fmla="*/ 2500842 h 2500842"/>
              <a:gd name="connsiteX3" fmla="*/ 0 w 11576868"/>
              <a:gd name="connsiteY3" fmla="*/ 2500842 h 2500842"/>
              <a:gd name="connsiteX4" fmla="*/ 0 w 11576868"/>
              <a:gd name="connsiteY4" fmla="*/ 462 h 2500842"/>
              <a:gd name="connsiteX0" fmla="*/ 0 w 11576868"/>
              <a:gd name="connsiteY0" fmla="*/ 30928 h 2531308"/>
              <a:gd name="connsiteX1" fmla="*/ 8558838 w 11576868"/>
              <a:gd name="connsiteY1" fmla="*/ 448 h 2531308"/>
              <a:gd name="connsiteX2" fmla="*/ 11576868 w 11576868"/>
              <a:gd name="connsiteY2" fmla="*/ 2531308 h 2531308"/>
              <a:gd name="connsiteX3" fmla="*/ 0 w 11576868"/>
              <a:gd name="connsiteY3" fmla="*/ 2531308 h 2531308"/>
              <a:gd name="connsiteX4" fmla="*/ 0 w 11576868"/>
              <a:gd name="connsiteY4" fmla="*/ 30928 h 2531308"/>
              <a:gd name="connsiteX0" fmla="*/ 0 w 11576868"/>
              <a:gd name="connsiteY0" fmla="*/ 30480 h 2530860"/>
              <a:gd name="connsiteX1" fmla="*/ 8558838 w 11576868"/>
              <a:gd name="connsiteY1" fmla="*/ 0 h 2530860"/>
              <a:gd name="connsiteX2" fmla="*/ 11576868 w 11576868"/>
              <a:gd name="connsiteY2" fmla="*/ 2530860 h 2530860"/>
              <a:gd name="connsiteX3" fmla="*/ 0 w 11576868"/>
              <a:gd name="connsiteY3" fmla="*/ 2530860 h 2530860"/>
              <a:gd name="connsiteX4" fmla="*/ 0 w 11576868"/>
              <a:gd name="connsiteY4" fmla="*/ 30480 h 2530860"/>
              <a:gd name="connsiteX0" fmla="*/ 0 w 11576868"/>
              <a:gd name="connsiteY0" fmla="*/ 30480 h 2530860"/>
              <a:gd name="connsiteX1" fmla="*/ 8558838 w 11576868"/>
              <a:gd name="connsiteY1" fmla="*/ 0 h 2530860"/>
              <a:gd name="connsiteX2" fmla="*/ 11576868 w 11576868"/>
              <a:gd name="connsiteY2" fmla="*/ 2530860 h 2530860"/>
              <a:gd name="connsiteX3" fmla="*/ 0 w 11576868"/>
              <a:gd name="connsiteY3" fmla="*/ 2530860 h 2530860"/>
              <a:gd name="connsiteX4" fmla="*/ 0 w 11576868"/>
              <a:gd name="connsiteY4" fmla="*/ 30480 h 2530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76868" h="2530860">
                <a:moveTo>
                  <a:pt x="0" y="30480"/>
                </a:moveTo>
                <a:lnTo>
                  <a:pt x="8558838" y="0"/>
                </a:lnTo>
                <a:cubicBezTo>
                  <a:pt x="10335916" y="20490"/>
                  <a:pt x="11453941" y="1016850"/>
                  <a:pt x="11576868" y="2530860"/>
                </a:cubicBezTo>
                <a:lnTo>
                  <a:pt x="0" y="2530860"/>
                </a:lnTo>
                <a:lnTo>
                  <a:pt x="0" y="30480"/>
                </a:lnTo>
                <a:close/>
              </a:path>
            </a:pathLst>
          </a:custGeom>
          <a:solidFill>
            <a:schemeClr val="accent2">
              <a:lumMod val="75000"/>
              <a:alpha val="80000"/>
            </a:schemeClr>
          </a:solidFill>
        </p:spPr>
        <p:txBody>
          <a:bodyPr anchor="t"/>
          <a:lstStyle>
            <a:lvl1pPr marL="914400" indent="0">
              <a:lnSpc>
                <a:spcPct val="400000"/>
              </a:lnSpc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>
                <a:solidFill>
                  <a:srgbClr val="FFFFFF"/>
                </a:solidFill>
              </a:rPr>
              <a:t>Click to edit Master subtitle style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7265203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Chart Table 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99839C-7D7A-49F1-8BFE-85C6C7D78B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5256" y="448056"/>
            <a:ext cx="9914859" cy="1329004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E748DC-EBB9-44C6-8566-38F87FF7FD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919673"/>
            <a:ext cx="9914860" cy="412331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A2F5AB-D8C6-4AE1-8FAE-CD0499CB6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4400" y="6437376"/>
            <a:ext cx="3775914" cy="365125"/>
          </a:xfrm>
        </p:spPr>
        <p:txBody>
          <a:bodyPr/>
          <a:lstStyle>
            <a:lvl1pPr algn="l">
              <a:defRPr>
                <a:solidFill>
                  <a:schemeClr val="accent2"/>
                </a:solidFill>
              </a:defRPr>
            </a:lvl1pPr>
          </a:lstStyle>
          <a:p>
            <a:r>
              <a:rPr lang="en-IN"/>
              <a:t>Maldives Joint COVID-19 and HPV Vaccines PIE: December 2021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342198-F50F-4C8A-9BD9-4CC3950F8F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23285" y="6434524"/>
            <a:ext cx="2067867" cy="365125"/>
          </a:xfrm>
        </p:spPr>
        <p:txBody>
          <a:bodyPr/>
          <a:lstStyle>
            <a:lvl1pPr algn="r"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5C58D8-B582-4DB3-A94D-056240199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1152" y="6434524"/>
            <a:ext cx="693261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08AB70BE-1769-45B8-85A6-0C837432C7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7113558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Chart Table 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99839C-7D7A-49F1-8BFE-85C6C7D78B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5256" y="448056"/>
            <a:ext cx="9914859" cy="1329004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E748DC-EBB9-44C6-8566-38F87FF7FD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3440" y="1825625"/>
            <a:ext cx="10500360" cy="435133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A2F5AB-D8C6-4AE1-8FAE-CD0499CB6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4400" y="6437376"/>
            <a:ext cx="3775914" cy="365125"/>
          </a:xfrm>
        </p:spPr>
        <p:txBody>
          <a:bodyPr/>
          <a:lstStyle>
            <a:lvl1pPr algn="l">
              <a:defRPr>
                <a:solidFill>
                  <a:schemeClr val="accent2"/>
                </a:solidFill>
              </a:defRPr>
            </a:lvl1pPr>
          </a:lstStyle>
          <a:p>
            <a:r>
              <a:rPr lang="en-IN"/>
              <a:t>Maldives Joint COVID-19 and HPV Vaccines PIE: December 2021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342198-F50F-4C8A-9BD9-4CC3950F8F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23285" y="6434524"/>
            <a:ext cx="2067867" cy="365125"/>
          </a:xfrm>
        </p:spPr>
        <p:txBody>
          <a:bodyPr/>
          <a:lstStyle>
            <a:lvl1pPr algn="r"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5C58D8-B582-4DB3-A94D-056240199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1152" y="6434524"/>
            <a:ext cx="693261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08AB70BE-1769-45B8-85A6-0C837432C7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06514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/ Speakers | 3 x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4E43CC-A238-47A3-B91D-337B8322D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Immunization, Vaccines and Biologicals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FE5D80-3F53-4103-9967-095D04856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AFC-DF42-41A5-B57C-06A83BBA6616}" type="slidenum">
              <a:rPr lang="en-GB" smtClean="0"/>
              <a:t>‹#›</a:t>
            </a:fld>
            <a:endParaRPr lang="en-GB"/>
          </a:p>
        </p:txBody>
      </p:sp>
      <p:sp>
        <p:nvSpPr>
          <p:cNvPr id="19" name="object 14">
            <a:extLst>
              <a:ext uri="{FF2B5EF4-FFF2-40B4-BE49-F238E27FC236}">
                <a16:creationId xmlns:a16="http://schemas.microsoft.com/office/drawing/2014/main" id="{FFCCEE77-DD40-4843-B514-E7A8B70251C9}"/>
              </a:ext>
            </a:extLst>
          </p:cNvPr>
          <p:cNvSpPr/>
          <p:nvPr userDrawn="1"/>
        </p:nvSpPr>
        <p:spPr>
          <a:xfrm>
            <a:off x="577850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44" name="Title 1">
            <a:extLst>
              <a:ext uri="{FF2B5EF4-FFF2-40B4-BE49-F238E27FC236}">
                <a16:creationId xmlns:a16="http://schemas.microsoft.com/office/drawing/2014/main" id="{5D51C2DC-4571-42B4-89F2-DA6662BE5E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638" y="537198"/>
            <a:ext cx="11013551" cy="403133"/>
          </a:xfrm>
        </p:spPr>
        <p:txBody>
          <a:bodyPr lIns="0" tIns="0" rIns="0" bIns="0" anchor="t" anchorCtr="0"/>
          <a:lstStyle>
            <a:lvl1pPr>
              <a:defRPr/>
            </a:lvl1pPr>
          </a:lstStyle>
          <a:p>
            <a:r>
              <a:rPr lang="en-US" dirty="0"/>
              <a:t>Team/Speakers 3 columns 4 rows</a:t>
            </a:r>
            <a:endParaRPr lang="en-GB" dirty="0"/>
          </a:p>
        </p:txBody>
      </p:sp>
      <p:sp>
        <p:nvSpPr>
          <p:cNvPr id="45" name="Text Placeholder 12">
            <a:extLst>
              <a:ext uri="{FF2B5EF4-FFF2-40B4-BE49-F238E27FC236}">
                <a16:creationId xmlns:a16="http://schemas.microsoft.com/office/drawing/2014/main" id="{B4DF1173-C29F-45AC-92AA-916D11D8E08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40230" y="1612706"/>
            <a:ext cx="2276275" cy="552443"/>
          </a:xfrm>
        </p:spPr>
        <p:txBody>
          <a:bodyPr wrap="square" numCol="1" spcCol="756000" anchor="ctr">
            <a:spAutoFit/>
          </a:bodyPr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sz="1092"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970"/>
            </a:lvl2pPr>
            <a:lvl3pPr marL="0" indent="0">
              <a:spcBef>
                <a:spcPts val="0"/>
              </a:spcBef>
              <a:buFontTx/>
              <a:buNone/>
              <a:defRPr sz="970">
                <a:solidFill>
                  <a:schemeClr val="accent1"/>
                </a:solidFill>
              </a:defRPr>
            </a:lvl3pPr>
            <a:lvl5pPr>
              <a:defRPr/>
            </a:lvl5pPr>
          </a:lstStyle>
          <a:p>
            <a:pPr lvl="0"/>
            <a:r>
              <a:rPr lang="en-GB" dirty="0"/>
              <a:t>Speaker Name</a:t>
            </a:r>
          </a:p>
          <a:p>
            <a:pPr lvl="1"/>
            <a:r>
              <a:rPr lang="en-GB" dirty="0"/>
              <a:t>Job title, Organisation</a:t>
            </a:r>
          </a:p>
          <a:p>
            <a:pPr lvl="2"/>
            <a:r>
              <a:rPr lang="en-GB" dirty="0"/>
              <a:t>@social_handle</a:t>
            </a:r>
          </a:p>
        </p:txBody>
      </p:sp>
      <p:sp>
        <p:nvSpPr>
          <p:cNvPr id="46" name="Picture Placeholder 7">
            <a:extLst>
              <a:ext uri="{FF2B5EF4-FFF2-40B4-BE49-F238E27FC236}">
                <a16:creationId xmlns:a16="http://schemas.microsoft.com/office/drawing/2014/main" id="{7AC79D67-C678-414C-AF90-8C02E28CA9F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71452" y="1481496"/>
            <a:ext cx="829872" cy="814863"/>
          </a:xfrm>
          <a:prstGeom prst="ellipse">
            <a:avLst/>
          </a:prstGeom>
          <a:solidFill>
            <a:schemeClr val="bg2"/>
          </a:solidFill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849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47" name="Text Placeholder 12">
            <a:extLst>
              <a:ext uri="{FF2B5EF4-FFF2-40B4-BE49-F238E27FC236}">
                <a16:creationId xmlns:a16="http://schemas.microsoft.com/office/drawing/2014/main" id="{D84CF9F7-FEFA-4F30-8381-81E1CDC7DE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565003" y="1613916"/>
            <a:ext cx="2276275" cy="550022"/>
          </a:xfrm>
        </p:spPr>
        <p:txBody>
          <a:bodyPr wrap="square" numCol="1" spcCol="756000" anchor="ctr">
            <a:spAutoFit/>
          </a:bodyPr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sz="1092"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970"/>
            </a:lvl2pPr>
            <a:lvl3pPr marL="0" indent="0">
              <a:buFontTx/>
              <a:buNone/>
              <a:defRPr lang="en-GB" sz="970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5pPr>
              <a:defRPr/>
            </a:lvl5pPr>
          </a:lstStyle>
          <a:p>
            <a:pPr lvl="0"/>
            <a:r>
              <a:rPr lang="en-GB" dirty="0"/>
              <a:t>Speaker Name</a:t>
            </a:r>
          </a:p>
          <a:p>
            <a:pPr lvl="1"/>
            <a:r>
              <a:rPr lang="en-GB" dirty="0"/>
              <a:t>Job title, Organisation</a:t>
            </a:r>
          </a:p>
          <a:p>
            <a:pPr marL="0" lvl="2" indent="0" algn="l" defTabSz="554492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728"/>
              </a:spcAft>
              <a:buSzPct val="75000"/>
              <a:buFontTx/>
              <a:buNone/>
            </a:pPr>
            <a:r>
              <a:rPr lang="en-GB" dirty="0"/>
              <a:t>@social_handle</a:t>
            </a:r>
          </a:p>
        </p:txBody>
      </p:sp>
      <p:sp>
        <p:nvSpPr>
          <p:cNvPr id="48" name="Picture Placeholder 7">
            <a:extLst>
              <a:ext uri="{FF2B5EF4-FFF2-40B4-BE49-F238E27FC236}">
                <a16:creationId xmlns:a16="http://schemas.microsoft.com/office/drawing/2014/main" id="{C320D465-6541-42AF-B948-F179CCF7EE8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396225" y="1481496"/>
            <a:ext cx="829872" cy="814863"/>
          </a:xfrm>
          <a:prstGeom prst="ellipse">
            <a:avLst/>
          </a:prstGeom>
          <a:solidFill>
            <a:schemeClr val="bg2"/>
          </a:solidFill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849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49" name="Text Placeholder 12">
            <a:extLst>
              <a:ext uri="{FF2B5EF4-FFF2-40B4-BE49-F238E27FC236}">
                <a16:creationId xmlns:a16="http://schemas.microsoft.com/office/drawing/2014/main" id="{C8238BF7-B55E-43DD-99B0-CDFDFE29FD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389776" y="1613916"/>
            <a:ext cx="2276275" cy="550022"/>
          </a:xfrm>
        </p:spPr>
        <p:txBody>
          <a:bodyPr wrap="square" numCol="1" spcCol="756000" anchor="ctr">
            <a:spAutoFit/>
          </a:bodyPr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sz="1092"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970"/>
            </a:lvl2pPr>
            <a:lvl3pPr marL="0" indent="0">
              <a:buFontTx/>
              <a:buNone/>
              <a:defRPr lang="en-GB" sz="970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5pPr>
              <a:defRPr/>
            </a:lvl5pPr>
          </a:lstStyle>
          <a:p>
            <a:pPr lvl="0"/>
            <a:r>
              <a:rPr lang="en-GB" dirty="0"/>
              <a:t>Speaker Name</a:t>
            </a:r>
          </a:p>
          <a:p>
            <a:pPr lvl="1"/>
            <a:r>
              <a:rPr lang="en-GB" dirty="0"/>
              <a:t>Job title, Organisation</a:t>
            </a:r>
          </a:p>
          <a:p>
            <a:pPr marL="0" lvl="2" indent="0" algn="l" defTabSz="554492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728"/>
              </a:spcAft>
              <a:buSzPct val="75000"/>
              <a:buFontTx/>
              <a:buNone/>
            </a:pPr>
            <a:r>
              <a:rPr lang="en-GB" dirty="0"/>
              <a:t>@social_handle</a:t>
            </a:r>
          </a:p>
        </p:txBody>
      </p:sp>
      <p:sp>
        <p:nvSpPr>
          <p:cNvPr id="50" name="Picture Placeholder 7">
            <a:extLst>
              <a:ext uri="{FF2B5EF4-FFF2-40B4-BE49-F238E27FC236}">
                <a16:creationId xmlns:a16="http://schemas.microsoft.com/office/drawing/2014/main" id="{0BEA5C06-8D59-4BD3-9B33-5696A4BC522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220998" y="1481496"/>
            <a:ext cx="829872" cy="814863"/>
          </a:xfrm>
          <a:prstGeom prst="ellipse">
            <a:avLst/>
          </a:prstGeom>
          <a:solidFill>
            <a:schemeClr val="bg2"/>
          </a:solidFill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849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52" name="Picture Placeholder 7">
            <a:extLst>
              <a:ext uri="{FF2B5EF4-FFF2-40B4-BE49-F238E27FC236}">
                <a16:creationId xmlns:a16="http://schemas.microsoft.com/office/drawing/2014/main" id="{00A16A42-CA42-49E2-8405-AA0CAF0311E1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571452" y="2691078"/>
            <a:ext cx="829872" cy="814863"/>
          </a:xfrm>
          <a:prstGeom prst="ellipse">
            <a:avLst/>
          </a:prstGeom>
          <a:solidFill>
            <a:schemeClr val="bg2"/>
          </a:solidFill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849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54" name="Picture Placeholder 7">
            <a:extLst>
              <a:ext uri="{FF2B5EF4-FFF2-40B4-BE49-F238E27FC236}">
                <a16:creationId xmlns:a16="http://schemas.microsoft.com/office/drawing/2014/main" id="{8FBF5889-E52E-4268-BCFD-13AA1E933FB4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396225" y="2691078"/>
            <a:ext cx="829872" cy="814863"/>
          </a:xfrm>
          <a:prstGeom prst="ellipse">
            <a:avLst/>
          </a:prstGeom>
          <a:solidFill>
            <a:schemeClr val="bg2"/>
          </a:solidFill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849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56" name="Picture Placeholder 7">
            <a:extLst>
              <a:ext uri="{FF2B5EF4-FFF2-40B4-BE49-F238E27FC236}">
                <a16:creationId xmlns:a16="http://schemas.microsoft.com/office/drawing/2014/main" id="{F3DB35B0-B095-4BB6-B438-419AB248A329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8220998" y="2691078"/>
            <a:ext cx="829872" cy="814863"/>
          </a:xfrm>
          <a:prstGeom prst="ellipse">
            <a:avLst/>
          </a:prstGeom>
          <a:solidFill>
            <a:schemeClr val="bg2"/>
          </a:solidFill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849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58" name="Picture Placeholder 7">
            <a:extLst>
              <a:ext uri="{FF2B5EF4-FFF2-40B4-BE49-F238E27FC236}">
                <a16:creationId xmlns:a16="http://schemas.microsoft.com/office/drawing/2014/main" id="{C0FB45DF-4505-4104-B3AB-1FF0A095BB40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571452" y="5110241"/>
            <a:ext cx="829872" cy="814863"/>
          </a:xfrm>
          <a:prstGeom prst="ellipse">
            <a:avLst/>
          </a:prstGeom>
          <a:solidFill>
            <a:schemeClr val="bg2"/>
          </a:solidFill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849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60" name="Picture Placeholder 7">
            <a:extLst>
              <a:ext uri="{FF2B5EF4-FFF2-40B4-BE49-F238E27FC236}">
                <a16:creationId xmlns:a16="http://schemas.microsoft.com/office/drawing/2014/main" id="{317AD999-FECF-4E8A-A9F4-237EBF5CB428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4396225" y="5110241"/>
            <a:ext cx="829872" cy="814863"/>
          </a:xfrm>
          <a:prstGeom prst="ellipse">
            <a:avLst/>
          </a:prstGeom>
          <a:solidFill>
            <a:schemeClr val="bg2"/>
          </a:solidFill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849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62" name="Picture Placeholder 7">
            <a:extLst>
              <a:ext uri="{FF2B5EF4-FFF2-40B4-BE49-F238E27FC236}">
                <a16:creationId xmlns:a16="http://schemas.microsoft.com/office/drawing/2014/main" id="{5D78DD9A-7A3B-4479-A356-D1201169A1EE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8220998" y="5110241"/>
            <a:ext cx="829872" cy="814863"/>
          </a:xfrm>
          <a:prstGeom prst="ellipse">
            <a:avLst/>
          </a:prstGeom>
          <a:solidFill>
            <a:schemeClr val="bg2"/>
          </a:solidFill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849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8" name="Picture Placeholder 7">
            <a:extLst>
              <a:ext uri="{FF2B5EF4-FFF2-40B4-BE49-F238E27FC236}">
                <a16:creationId xmlns:a16="http://schemas.microsoft.com/office/drawing/2014/main" id="{C9B18172-AE91-486D-B3BF-BB4501ABE8A3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571452" y="3900659"/>
            <a:ext cx="829872" cy="814863"/>
          </a:xfrm>
          <a:prstGeom prst="ellipse">
            <a:avLst/>
          </a:prstGeom>
          <a:solidFill>
            <a:schemeClr val="bg2"/>
          </a:solidFill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849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30" name="Picture Placeholder 7">
            <a:extLst>
              <a:ext uri="{FF2B5EF4-FFF2-40B4-BE49-F238E27FC236}">
                <a16:creationId xmlns:a16="http://schemas.microsoft.com/office/drawing/2014/main" id="{F64BBF40-4B6E-4EED-9A4A-53F588F6905E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4396225" y="3900659"/>
            <a:ext cx="829872" cy="814863"/>
          </a:xfrm>
          <a:prstGeom prst="ellipse">
            <a:avLst/>
          </a:prstGeom>
          <a:solidFill>
            <a:schemeClr val="bg2"/>
          </a:solidFill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849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32" name="Picture Placeholder 7">
            <a:extLst>
              <a:ext uri="{FF2B5EF4-FFF2-40B4-BE49-F238E27FC236}">
                <a16:creationId xmlns:a16="http://schemas.microsoft.com/office/drawing/2014/main" id="{BA5CBA95-71BA-4D1C-9702-C09A59DB5A04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8220998" y="3900659"/>
            <a:ext cx="829872" cy="814863"/>
          </a:xfrm>
          <a:prstGeom prst="ellipse">
            <a:avLst/>
          </a:prstGeom>
          <a:solidFill>
            <a:schemeClr val="bg2"/>
          </a:solidFill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849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33" name="Text Placeholder 12">
            <a:extLst>
              <a:ext uri="{FF2B5EF4-FFF2-40B4-BE49-F238E27FC236}">
                <a16:creationId xmlns:a16="http://schemas.microsoft.com/office/drawing/2014/main" id="{DE3C1140-BD03-4998-B2C4-28410F93C64D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740230" y="2822288"/>
            <a:ext cx="2276275" cy="552443"/>
          </a:xfrm>
        </p:spPr>
        <p:txBody>
          <a:bodyPr wrap="square" numCol="1" spcCol="756000" anchor="ctr">
            <a:spAutoFit/>
          </a:bodyPr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sz="1092"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970"/>
            </a:lvl2pPr>
            <a:lvl3pPr marL="0" indent="0">
              <a:spcBef>
                <a:spcPts val="0"/>
              </a:spcBef>
              <a:buFontTx/>
              <a:buNone/>
              <a:defRPr sz="970">
                <a:solidFill>
                  <a:schemeClr val="accent1"/>
                </a:solidFill>
              </a:defRPr>
            </a:lvl3pPr>
            <a:lvl5pPr>
              <a:defRPr/>
            </a:lvl5pPr>
          </a:lstStyle>
          <a:p>
            <a:pPr lvl="0"/>
            <a:r>
              <a:rPr lang="en-GB" dirty="0"/>
              <a:t>Speaker Name</a:t>
            </a:r>
          </a:p>
          <a:p>
            <a:pPr lvl="1"/>
            <a:r>
              <a:rPr lang="en-GB" dirty="0"/>
              <a:t>Job title, Organisation</a:t>
            </a:r>
          </a:p>
          <a:p>
            <a:pPr lvl="2"/>
            <a:r>
              <a:rPr lang="en-GB" dirty="0"/>
              <a:t>@social_handle</a:t>
            </a:r>
          </a:p>
        </p:txBody>
      </p:sp>
      <p:sp>
        <p:nvSpPr>
          <p:cNvPr id="34" name="Text Placeholder 12">
            <a:extLst>
              <a:ext uri="{FF2B5EF4-FFF2-40B4-BE49-F238E27FC236}">
                <a16:creationId xmlns:a16="http://schemas.microsoft.com/office/drawing/2014/main" id="{FFE703FA-9332-4A8A-B58E-5F35E54BCDF8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565003" y="2823498"/>
            <a:ext cx="2276275" cy="550022"/>
          </a:xfrm>
        </p:spPr>
        <p:txBody>
          <a:bodyPr wrap="square" numCol="1" spcCol="756000" anchor="ctr">
            <a:spAutoFit/>
          </a:bodyPr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sz="1092"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970"/>
            </a:lvl2pPr>
            <a:lvl3pPr marL="0" indent="0">
              <a:buFontTx/>
              <a:buNone/>
              <a:defRPr lang="en-GB" sz="970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5pPr>
              <a:defRPr/>
            </a:lvl5pPr>
          </a:lstStyle>
          <a:p>
            <a:pPr lvl="0"/>
            <a:r>
              <a:rPr lang="en-GB" dirty="0"/>
              <a:t>Speaker Name</a:t>
            </a:r>
          </a:p>
          <a:p>
            <a:pPr lvl="1"/>
            <a:r>
              <a:rPr lang="en-GB" dirty="0"/>
              <a:t>Job title, Organisation</a:t>
            </a:r>
          </a:p>
          <a:p>
            <a:pPr marL="0" lvl="2" indent="0" algn="l" defTabSz="554492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728"/>
              </a:spcAft>
              <a:buSzPct val="75000"/>
              <a:buFontTx/>
              <a:buNone/>
            </a:pPr>
            <a:r>
              <a:rPr lang="en-GB" dirty="0"/>
              <a:t>@social_handle</a:t>
            </a:r>
          </a:p>
        </p:txBody>
      </p:sp>
      <p:sp>
        <p:nvSpPr>
          <p:cNvPr id="35" name="Text Placeholder 12">
            <a:extLst>
              <a:ext uri="{FF2B5EF4-FFF2-40B4-BE49-F238E27FC236}">
                <a16:creationId xmlns:a16="http://schemas.microsoft.com/office/drawing/2014/main" id="{1C44D164-2308-4F92-8C1F-02E8B7DE0784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389776" y="2823498"/>
            <a:ext cx="2276275" cy="550022"/>
          </a:xfrm>
        </p:spPr>
        <p:txBody>
          <a:bodyPr wrap="square" numCol="1" spcCol="756000" anchor="ctr">
            <a:spAutoFit/>
          </a:bodyPr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sz="1092"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970"/>
            </a:lvl2pPr>
            <a:lvl3pPr marL="0" indent="0">
              <a:buFontTx/>
              <a:buNone/>
              <a:defRPr lang="en-GB" sz="970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5pPr>
              <a:defRPr/>
            </a:lvl5pPr>
          </a:lstStyle>
          <a:p>
            <a:pPr lvl="0"/>
            <a:r>
              <a:rPr lang="en-GB" dirty="0"/>
              <a:t>Speaker Name</a:t>
            </a:r>
          </a:p>
          <a:p>
            <a:pPr lvl="1"/>
            <a:r>
              <a:rPr lang="en-GB" dirty="0"/>
              <a:t>Job title, Organisation</a:t>
            </a:r>
          </a:p>
          <a:p>
            <a:pPr marL="0" lvl="2" indent="0" algn="l" defTabSz="554492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728"/>
              </a:spcAft>
              <a:buSzPct val="75000"/>
              <a:buFontTx/>
              <a:buNone/>
            </a:pPr>
            <a:r>
              <a:rPr lang="en-GB" dirty="0"/>
              <a:t>@social_handle</a:t>
            </a:r>
          </a:p>
        </p:txBody>
      </p:sp>
      <p:sp>
        <p:nvSpPr>
          <p:cNvPr id="36" name="Text Placeholder 12">
            <a:extLst>
              <a:ext uri="{FF2B5EF4-FFF2-40B4-BE49-F238E27FC236}">
                <a16:creationId xmlns:a16="http://schemas.microsoft.com/office/drawing/2014/main" id="{3423B415-66AA-45CD-A323-3A2A488B71A2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1740230" y="4031870"/>
            <a:ext cx="2276275" cy="552443"/>
          </a:xfrm>
        </p:spPr>
        <p:txBody>
          <a:bodyPr wrap="square" numCol="1" spcCol="756000" anchor="ctr">
            <a:spAutoFit/>
          </a:bodyPr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sz="1092"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970"/>
            </a:lvl2pPr>
            <a:lvl3pPr marL="0" indent="0">
              <a:spcBef>
                <a:spcPts val="0"/>
              </a:spcBef>
              <a:buFontTx/>
              <a:buNone/>
              <a:defRPr sz="970">
                <a:solidFill>
                  <a:schemeClr val="accent1"/>
                </a:solidFill>
              </a:defRPr>
            </a:lvl3pPr>
            <a:lvl5pPr>
              <a:defRPr/>
            </a:lvl5pPr>
          </a:lstStyle>
          <a:p>
            <a:pPr lvl="0"/>
            <a:r>
              <a:rPr lang="en-GB" dirty="0"/>
              <a:t>Speaker Name</a:t>
            </a:r>
          </a:p>
          <a:p>
            <a:pPr lvl="1"/>
            <a:r>
              <a:rPr lang="en-GB" dirty="0"/>
              <a:t>Job title, Organisation</a:t>
            </a:r>
          </a:p>
          <a:p>
            <a:pPr lvl="2"/>
            <a:r>
              <a:rPr lang="en-GB" dirty="0"/>
              <a:t>@social_handle</a:t>
            </a:r>
          </a:p>
        </p:txBody>
      </p:sp>
      <p:sp>
        <p:nvSpPr>
          <p:cNvPr id="37" name="Text Placeholder 12">
            <a:extLst>
              <a:ext uri="{FF2B5EF4-FFF2-40B4-BE49-F238E27FC236}">
                <a16:creationId xmlns:a16="http://schemas.microsoft.com/office/drawing/2014/main" id="{CB7D5369-1728-4112-B4F1-ED60D3FE7A5E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65003" y="4033080"/>
            <a:ext cx="2276275" cy="550022"/>
          </a:xfrm>
        </p:spPr>
        <p:txBody>
          <a:bodyPr wrap="square" numCol="1" spcCol="756000" anchor="ctr">
            <a:spAutoFit/>
          </a:bodyPr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sz="1092"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970"/>
            </a:lvl2pPr>
            <a:lvl3pPr marL="0" indent="0">
              <a:buFontTx/>
              <a:buNone/>
              <a:defRPr lang="en-GB" sz="970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5pPr>
              <a:defRPr/>
            </a:lvl5pPr>
          </a:lstStyle>
          <a:p>
            <a:pPr lvl="0"/>
            <a:r>
              <a:rPr lang="en-GB" dirty="0"/>
              <a:t>Speaker Name</a:t>
            </a:r>
          </a:p>
          <a:p>
            <a:pPr lvl="1"/>
            <a:r>
              <a:rPr lang="en-GB" dirty="0"/>
              <a:t>Job title, Organisation</a:t>
            </a:r>
          </a:p>
          <a:p>
            <a:pPr marL="0" lvl="2" indent="0" algn="l" defTabSz="554492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728"/>
              </a:spcAft>
              <a:buSzPct val="75000"/>
              <a:buFontTx/>
              <a:buNone/>
            </a:pPr>
            <a:r>
              <a:rPr lang="en-GB" dirty="0"/>
              <a:t>@social_handle</a:t>
            </a:r>
          </a:p>
        </p:txBody>
      </p:sp>
      <p:sp>
        <p:nvSpPr>
          <p:cNvPr id="38" name="Text Placeholder 12">
            <a:extLst>
              <a:ext uri="{FF2B5EF4-FFF2-40B4-BE49-F238E27FC236}">
                <a16:creationId xmlns:a16="http://schemas.microsoft.com/office/drawing/2014/main" id="{9AEBD6C7-E5B0-401A-A86F-E51120626117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9389776" y="4033080"/>
            <a:ext cx="2276275" cy="550022"/>
          </a:xfrm>
        </p:spPr>
        <p:txBody>
          <a:bodyPr wrap="square" numCol="1" spcCol="756000" anchor="ctr">
            <a:spAutoFit/>
          </a:bodyPr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sz="1092"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970"/>
            </a:lvl2pPr>
            <a:lvl3pPr marL="0" indent="0">
              <a:buFontTx/>
              <a:buNone/>
              <a:defRPr lang="en-GB" sz="970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5pPr>
              <a:defRPr/>
            </a:lvl5pPr>
          </a:lstStyle>
          <a:p>
            <a:pPr lvl="0"/>
            <a:r>
              <a:rPr lang="en-GB" dirty="0"/>
              <a:t>Speaker Name</a:t>
            </a:r>
          </a:p>
          <a:p>
            <a:pPr lvl="1"/>
            <a:r>
              <a:rPr lang="en-GB" dirty="0"/>
              <a:t>Job title, Organisation</a:t>
            </a:r>
          </a:p>
          <a:p>
            <a:pPr marL="0" lvl="2" indent="0" algn="l" defTabSz="554492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728"/>
              </a:spcAft>
              <a:buSzPct val="75000"/>
              <a:buFontTx/>
              <a:buNone/>
            </a:pPr>
            <a:r>
              <a:rPr lang="en-GB" dirty="0"/>
              <a:t>@social_handle</a:t>
            </a:r>
          </a:p>
        </p:txBody>
      </p:sp>
      <p:sp>
        <p:nvSpPr>
          <p:cNvPr id="39" name="Text Placeholder 12">
            <a:extLst>
              <a:ext uri="{FF2B5EF4-FFF2-40B4-BE49-F238E27FC236}">
                <a16:creationId xmlns:a16="http://schemas.microsoft.com/office/drawing/2014/main" id="{B77E20DC-EB84-47ED-8BD7-B4FF8C116E38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1740230" y="5241451"/>
            <a:ext cx="2276275" cy="552443"/>
          </a:xfrm>
        </p:spPr>
        <p:txBody>
          <a:bodyPr wrap="square" numCol="1" spcCol="756000" anchor="ctr">
            <a:spAutoFit/>
          </a:bodyPr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sz="1092"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970"/>
            </a:lvl2pPr>
            <a:lvl3pPr marL="0" indent="0">
              <a:spcBef>
                <a:spcPts val="0"/>
              </a:spcBef>
              <a:buFontTx/>
              <a:buNone/>
              <a:defRPr sz="970">
                <a:solidFill>
                  <a:schemeClr val="accent1"/>
                </a:solidFill>
              </a:defRPr>
            </a:lvl3pPr>
            <a:lvl5pPr>
              <a:defRPr/>
            </a:lvl5pPr>
          </a:lstStyle>
          <a:p>
            <a:pPr lvl="0"/>
            <a:r>
              <a:rPr lang="en-GB" dirty="0"/>
              <a:t>Speaker Name</a:t>
            </a:r>
          </a:p>
          <a:p>
            <a:pPr lvl="1"/>
            <a:r>
              <a:rPr lang="en-GB" dirty="0"/>
              <a:t>Job title, Organisation</a:t>
            </a:r>
          </a:p>
          <a:p>
            <a:pPr lvl="2"/>
            <a:r>
              <a:rPr lang="en-GB" dirty="0"/>
              <a:t>@social_handle</a:t>
            </a:r>
          </a:p>
        </p:txBody>
      </p:sp>
      <p:sp>
        <p:nvSpPr>
          <p:cNvPr id="40" name="Text Placeholder 12">
            <a:extLst>
              <a:ext uri="{FF2B5EF4-FFF2-40B4-BE49-F238E27FC236}">
                <a16:creationId xmlns:a16="http://schemas.microsoft.com/office/drawing/2014/main" id="{59FE56BC-3699-4F5D-A9A7-2D0424B49BE9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5565003" y="5242661"/>
            <a:ext cx="2276275" cy="550022"/>
          </a:xfrm>
        </p:spPr>
        <p:txBody>
          <a:bodyPr wrap="square" numCol="1" spcCol="756000" anchor="ctr">
            <a:spAutoFit/>
          </a:bodyPr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sz="1092"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970"/>
            </a:lvl2pPr>
            <a:lvl3pPr marL="0" indent="0">
              <a:buFontTx/>
              <a:buNone/>
              <a:defRPr lang="en-GB" sz="970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5pPr>
              <a:defRPr/>
            </a:lvl5pPr>
          </a:lstStyle>
          <a:p>
            <a:pPr lvl="0"/>
            <a:r>
              <a:rPr lang="en-GB" dirty="0"/>
              <a:t>Speaker Name</a:t>
            </a:r>
          </a:p>
          <a:p>
            <a:pPr lvl="1"/>
            <a:r>
              <a:rPr lang="en-GB" dirty="0"/>
              <a:t>Job title, Organisation</a:t>
            </a:r>
          </a:p>
          <a:p>
            <a:pPr marL="0" lvl="2" indent="0" algn="l" defTabSz="554492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728"/>
              </a:spcAft>
              <a:buSzPct val="75000"/>
              <a:buFontTx/>
              <a:buNone/>
            </a:pPr>
            <a:r>
              <a:rPr lang="en-GB" dirty="0"/>
              <a:t>@social_handle</a:t>
            </a:r>
          </a:p>
        </p:txBody>
      </p:sp>
      <p:sp>
        <p:nvSpPr>
          <p:cNvPr id="41" name="Text Placeholder 12">
            <a:extLst>
              <a:ext uri="{FF2B5EF4-FFF2-40B4-BE49-F238E27FC236}">
                <a16:creationId xmlns:a16="http://schemas.microsoft.com/office/drawing/2014/main" id="{C9243CCE-E7FC-4AA9-B6B0-2E7FCC8D0DF7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9389776" y="5242661"/>
            <a:ext cx="2276275" cy="550022"/>
          </a:xfrm>
        </p:spPr>
        <p:txBody>
          <a:bodyPr wrap="square" numCol="1" spcCol="756000" anchor="ctr">
            <a:spAutoFit/>
          </a:bodyPr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sz="1092"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970"/>
            </a:lvl2pPr>
            <a:lvl3pPr marL="0" indent="0">
              <a:buFontTx/>
              <a:buNone/>
              <a:defRPr lang="en-GB" sz="970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5pPr>
              <a:defRPr/>
            </a:lvl5pPr>
          </a:lstStyle>
          <a:p>
            <a:pPr lvl="0"/>
            <a:r>
              <a:rPr lang="en-GB" dirty="0"/>
              <a:t>Speaker Name</a:t>
            </a:r>
          </a:p>
          <a:p>
            <a:pPr lvl="1"/>
            <a:r>
              <a:rPr lang="en-GB" dirty="0"/>
              <a:t>Job title, Organisation</a:t>
            </a:r>
          </a:p>
          <a:p>
            <a:pPr marL="0" lvl="2" indent="0" algn="l" defTabSz="554492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728"/>
              </a:spcAft>
              <a:buSzPct val="75000"/>
              <a:buFontTx/>
              <a:buNone/>
            </a:pPr>
            <a:r>
              <a:rPr lang="en-GB" dirty="0"/>
              <a:t>@social_handle</a:t>
            </a:r>
          </a:p>
        </p:txBody>
      </p:sp>
    </p:spTree>
    <p:extLst>
      <p:ext uri="{BB962C8B-B14F-4D97-AF65-F5344CB8AC3E}">
        <p14:creationId xmlns:p14="http://schemas.microsoft.com/office/powerpoint/2010/main" val="3907162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8554">
          <p15:clr>
            <a:srgbClr val="FBAE40"/>
          </p15:clr>
        </p15:guide>
        <p15:guide id="2" pos="8079">
          <p15:clr>
            <a:srgbClr val="FBAE40"/>
          </p15:clr>
        </p15:guide>
      </p15:sldGuideLst>
    </p:ext>
  </p:extLst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Quot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9F47EA1B-2641-431A-B894-4A66FC5A04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>
            <a:off x="6246663" y="-1789711"/>
            <a:ext cx="3354778" cy="6934200"/>
          </a:xfrm>
          <a:custGeom>
            <a:avLst/>
            <a:gdLst>
              <a:gd name="connsiteX0" fmla="*/ 2352312 w 2353172"/>
              <a:gd name="connsiteY0" fmla="*/ 0 h 4863918"/>
              <a:gd name="connsiteX1" fmla="*/ 2353172 w 2353172"/>
              <a:gd name="connsiteY1" fmla="*/ 0 h 4863918"/>
              <a:gd name="connsiteX2" fmla="*/ 2353172 w 2353172"/>
              <a:gd name="connsiteY2" fmla="*/ 4863918 h 4863918"/>
              <a:gd name="connsiteX3" fmla="*/ 2352312 w 2353172"/>
              <a:gd name="connsiteY3" fmla="*/ 4863918 h 4863918"/>
              <a:gd name="connsiteX4" fmla="*/ 2340504 w 2353172"/>
              <a:gd name="connsiteY4" fmla="*/ 4630072 h 4863918"/>
              <a:gd name="connsiteX5" fmla="*/ 134816 w 2353172"/>
              <a:gd name="connsiteY5" fmla="*/ 2438342 h 4863918"/>
              <a:gd name="connsiteX6" fmla="*/ 0 w 2353172"/>
              <a:gd name="connsiteY6" fmla="*/ 2431959 h 4863918"/>
              <a:gd name="connsiteX7" fmla="*/ 134816 w 2353172"/>
              <a:gd name="connsiteY7" fmla="*/ 2425576 h 4863918"/>
              <a:gd name="connsiteX8" fmla="*/ 2340504 w 2353172"/>
              <a:gd name="connsiteY8" fmla="*/ 233845 h 4863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53172" h="4863918">
                <a:moveTo>
                  <a:pt x="2352312" y="0"/>
                </a:moveTo>
                <a:lnTo>
                  <a:pt x="2353172" y="0"/>
                </a:lnTo>
                <a:lnTo>
                  <a:pt x="2353172" y="4863918"/>
                </a:lnTo>
                <a:lnTo>
                  <a:pt x="2352312" y="4863918"/>
                </a:lnTo>
                <a:lnTo>
                  <a:pt x="2340504" y="4630072"/>
                </a:lnTo>
                <a:cubicBezTo>
                  <a:pt x="2222700" y="3470082"/>
                  <a:pt x="1296917" y="2548952"/>
                  <a:pt x="134816" y="2438342"/>
                </a:cubicBezTo>
                <a:lnTo>
                  <a:pt x="0" y="2431959"/>
                </a:lnTo>
                <a:lnTo>
                  <a:pt x="134816" y="2425576"/>
                </a:lnTo>
                <a:cubicBezTo>
                  <a:pt x="1296917" y="2314966"/>
                  <a:pt x="2222700" y="1393835"/>
                  <a:pt x="2340504" y="23384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21A2820-A76E-454D-9A0E-F8F7B21367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49327" y="919717"/>
            <a:ext cx="5761074" cy="3423684"/>
          </a:xfrm>
        </p:spPr>
        <p:txBody>
          <a:bodyPr anchor="b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>
                <a:solidFill>
                  <a:srgbClr val="FFFFFF"/>
                </a:solidFill>
              </a:rPr>
              <a:t>Click to edit Master title style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0ED9A69A-6A32-4722-924D-7FEFEA9195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49327" y="4795284"/>
            <a:ext cx="4846674" cy="1084522"/>
          </a:xfrm>
        </p:spPr>
        <p:txBody>
          <a:bodyPr/>
          <a:lstStyle>
            <a:lvl1pPr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>
                <a:solidFill>
                  <a:srgbClr val="FFFFFF"/>
                </a:solidFill>
              </a:rPr>
              <a:t>Click to edit Master subtitle style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F1587820-C6FA-402E-9F8D-2DAE5BF958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4513861" y="3447061"/>
            <a:ext cx="3354778" cy="3467100"/>
          </a:xfrm>
          <a:custGeom>
            <a:avLst/>
            <a:gdLst>
              <a:gd name="connsiteX0" fmla="*/ 0 w 2353172"/>
              <a:gd name="connsiteY0" fmla="*/ 0 h 2431959"/>
              <a:gd name="connsiteX1" fmla="*/ 2353172 w 2353172"/>
              <a:gd name="connsiteY1" fmla="*/ 0 h 2431959"/>
              <a:gd name="connsiteX2" fmla="*/ 2353172 w 2353172"/>
              <a:gd name="connsiteY2" fmla="*/ 2431959 h 2431959"/>
              <a:gd name="connsiteX3" fmla="*/ 2352312 w 2353172"/>
              <a:gd name="connsiteY3" fmla="*/ 2431959 h 2431959"/>
              <a:gd name="connsiteX4" fmla="*/ 2340504 w 2353172"/>
              <a:gd name="connsiteY4" fmla="*/ 2198113 h 2431959"/>
              <a:gd name="connsiteX5" fmla="*/ 134816 w 2353172"/>
              <a:gd name="connsiteY5" fmla="*/ 6383 h 2431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53172" h="2431959">
                <a:moveTo>
                  <a:pt x="0" y="0"/>
                </a:moveTo>
                <a:lnTo>
                  <a:pt x="2353172" y="0"/>
                </a:lnTo>
                <a:lnTo>
                  <a:pt x="2353172" y="2431959"/>
                </a:lnTo>
                <a:lnTo>
                  <a:pt x="2352312" y="2431959"/>
                </a:lnTo>
                <a:lnTo>
                  <a:pt x="2340504" y="2198113"/>
                </a:lnTo>
                <a:cubicBezTo>
                  <a:pt x="2222700" y="1038123"/>
                  <a:pt x="1296917" y="116993"/>
                  <a:pt x="134816" y="6383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753C5C-8415-4BF0-810D-A4C22F695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52728" y="6434560"/>
            <a:ext cx="3428012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IN"/>
              <a:t>Maldives Joint COVID-19 and HPV Vaccines PIE: December 2021</a:t>
            </a:r>
            <a:endParaRPr lang="en-US" dirty="0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31E70801-1BA4-4276-9934-E418115C032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4800" y="1"/>
            <a:ext cx="4267200" cy="6858000"/>
          </a:xfrm>
          <a:custGeom>
            <a:avLst/>
            <a:gdLst>
              <a:gd name="connsiteX0" fmla="*/ 3466352 w 4267200"/>
              <a:gd name="connsiteY0" fmla="*/ 0 h 6858000"/>
              <a:gd name="connsiteX1" fmla="*/ 4267200 w 4267200"/>
              <a:gd name="connsiteY1" fmla="*/ 0 h 6858000"/>
              <a:gd name="connsiteX2" fmla="*/ 4267200 w 4267200"/>
              <a:gd name="connsiteY2" fmla="*/ 6858000 h 6858000"/>
              <a:gd name="connsiteX3" fmla="*/ 0 w 4267200"/>
              <a:gd name="connsiteY3" fmla="*/ 6858000 h 6858000"/>
              <a:gd name="connsiteX4" fmla="*/ 0 w 4267200"/>
              <a:gd name="connsiteY4" fmla="*/ 3338980 h 6858000"/>
              <a:gd name="connsiteX5" fmla="*/ 8352 w 4267200"/>
              <a:gd name="connsiteY5" fmla="*/ 3162578 h 6858000"/>
              <a:gd name="connsiteX6" fmla="*/ 3132972 w 4267200"/>
              <a:gd name="connsiteY6" fmla="*/ 18059 h 6858000"/>
              <a:gd name="connsiteX7" fmla="*/ 3466352 w 4267200"/>
              <a:gd name="connsiteY7" fmla="*/ 122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67200" h="6858000">
                <a:moveTo>
                  <a:pt x="3466352" y="0"/>
                </a:moveTo>
                <a:lnTo>
                  <a:pt x="4267200" y="0"/>
                </a:lnTo>
                <a:lnTo>
                  <a:pt x="4267200" y="6858000"/>
                </a:lnTo>
                <a:lnTo>
                  <a:pt x="0" y="6858000"/>
                </a:lnTo>
                <a:lnTo>
                  <a:pt x="0" y="3338980"/>
                </a:lnTo>
                <a:lnTo>
                  <a:pt x="8352" y="3162578"/>
                </a:lnTo>
                <a:cubicBezTo>
                  <a:pt x="166042" y="1505839"/>
                  <a:pt x="1479242" y="186005"/>
                  <a:pt x="3132972" y="18059"/>
                </a:cubicBezTo>
                <a:lnTo>
                  <a:pt x="3466352" y="1225"/>
                </a:lnTo>
                <a:close/>
              </a:path>
            </a:pathLst>
          </a:custGeom>
          <a:solidFill>
            <a:schemeClr val="accent6"/>
          </a:solidFill>
        </p:spPr>
        <p:txBody>
          <a:bodyPr wrap="square" anchor="ctr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2485D4-41D3-4182-8DFE-2E0713EC0B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5EBFEA-4321-48C4-9CA1-43517540C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08AB70BE-1769-45B8-85A6-0C837432C7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6534427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eam"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BCA75F14-4851-4FA1-AF45-240D9124B9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9AE08278-E6C4-4B25-8343-43C881C007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844850" y="1"/>
            <a:ext cx="2347151" cy="4454343"/>
          </a:xfrm>
          <a:custGeom>
            <a:avLst/>
            <a:gdLst>
              <a:gd name="connsiteX0" fmla="*/ 2329738 w 2347151"/>
              <a:gd name="connsiteY0" fmla="*/ 0 h 4454343"/>
              <a:gd name="connsiteX1" fmla="*/ 2347151 w 2347151"/>
              <a:gd name="connsiteY1" fmla="*/ 0 h 4454343"/>
              <a:gd name="connsiteX2" fmla="*/ 2347151 w 2347151"/>
              <a:gd name="connsiteY2" fmla="*/ 4454343 h 4454343"/>
              <a:gd name="connsiteX3" fmla="*/ 2340504 w 2347151"/>
              <a:gd name="connsiteY3" fmla="*/ 4322705 h 4454343"/>
              <a:gd name="connsiteX4" fmla="*/ 134816 w 2347151"/>
              <a:gd name="connsiteY4" fmla="*/ 2130974 h 4454343"/>
              <a:gd name="connsiteX5" fmla="*/ 0 w 2347151"/>
              <a:gd name="connsiteY5" fmla="*/ 2124591 h 4454343"/>
              <a:gd name="connsiteX6" fmla="*/ 134816 w 2347151"/>
              <a:gd name="connsiteY6" fmla="*/ 2118208 h 4454343"/>
              <a:gd name="connsiteX7" fmla="*/ 2309087 w 2347151"/>
              <a:gd name="connsiteY7" fmla="*/ 141037 h 4454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47151" h="4454343">
                <a:moveTo>
                  <a:pt x="2329738" y="0"/>
                </a:moveTo>
                <a:lnTo>
                  <a:pt x="2347151" y="0"/>
                </a:lnTo>
                <a:lnTo>
                  <a:pt x="2347151" y="4454343"/>
                </a:lnTo>
                <a:lnTo>
                  <a:pt x="2340504" y="4322705"/>
                </a:lnTo>
                <a:cubicBezTo>
                  <a:pt x="2222700" y="3162715"/>
                  <a:pt x="1296917" y="2241584"/>
                  <a:pt x="134816" y="2130974"/>
                </a:cubicBezTo>
                <a:lnTo>
                  <a:pt x="0" y="2124591"/>
                </a:lnTo>
                <a:lnTo>
                  <a:pt x="134816" y="2118208"/>
                </a:lnTo>
                <a:cubicBezTo>
                  <a:pt x="1224286" y="2014511"/>
                  <a:pt x="2106054" y="1198443"/>
                  <a:pt x="2309087" y="141037"/>
                </a:cubicBezTo>
                <a:close/>
              </a:path>
            </a:pathLst>
          </a:cu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20CC2109-6984-401D-BF1D-B4F0C35B03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844850" y="-770"/>
            <a:ext cx="2347151" cy="4454343"/>
          </a:xfrm>
          <a:custGeom>
            <a:avLst/>
            <a:gdLst>
              <a:gd name="connsiteX0" fmla="*/ 2329738 w 2347151"/>
              <a:gd name="connsiteY0" fmla="*/ 0 h 4454343"/>
              <a:gd name="connsiteX1" fmla="*/ 2347151 w 2347151"/>
              <a:gd name="connsiteY1" fmla="*/ 0 h 4454343"/>
              <a:gd name="connsiteX2" fmla="*/ 2347151 w 2347151"/>
              <a:gd name="connsiteY2" fmla="*/ 4454343 h 4454343"/>
              <a:gd name="connsiteX3" fmla="*/ 2340504 w 2347151"/>
              <a:gd name="connsiteY3" fmla="*/ 4322705 h 4454343"/>
              <a:gd name="connsiteX4" fmla="*/ 134816 w 2347151"/>
              <a:gd name="connsiteY4" fmla="*/ 2130974 h 4454343"/>
              <a:gd name="connsiteX5" fmla="*/ 0 w 2347151"/>
              <a:gd name="connsiteY5" fmla="*/ 2124591 h 4454343"/>
              <a:gd name="connsiteX6" fmla="*/ 134816 w 2347151"/>
              <a:gd name="connsiteY6" fmla="*/ 2118208 h 4454343"/>
              <a:gd name="connsiteX7" fmla="*/ 2309087 w 2347151"/>
              <a:gd name="connsiteY7" fmla="*/ 141037 h 4454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47151" h="4454343">
                <a:moveTo>
                  <a:pt x="2329738" y="0"/>
                </a:moveTo>
                <a:lnTo>
                  <a:pt x="2347151" y="0"/>
                </a:lnTo>
                <a:lnTo>
                  <a:pt x="2347151" y="4454343"/>
                </a:lnTo>
                <a:lnTo>
                  <a:pt x="2340504" y="4322705"/>
                </a:lnTo>
                <a:cubicBezTo>
                  <a:pt x="2222700" y="3162715"/>
                  <a:pt x="1296917" y="2241584"/>
                  <a:pt x="134816" y="2130974"/>
                </a:cubicBezTo>
                <a:lnTo>
                  <a:pt x="0" y="2124591"/>
                </a:lnTo>
                <a:lnTo>
                  <a:pt x="134816" y="2118208"/>
                </a:lnTo>
                <a:cubicBezTo>
                  <a:pt x="1224286" y="2014511"/>
                  <a:pt x="2106054" y="1198443"/>
                  <a:pt x="2309087" y="141037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  <a:alpha val="2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4510ECF1-6DD2-4E35-8398-66D7638971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0159"/>
            <a:ext cx="12191999" cy="2128731"/>
          </a:xfrm>
          <a:custGeom>
            <a:avLst/>
            <a:gdLst>
              <a:gd name="connsiteX0" fmla="*/ 0 w 12191999"/>
              <a:gd name="connsiteY0" fmla="*/ 0 h 2123863"/>
              <a:gd name="connsiteX1" fmla="*/ 12191999 w 12191999"/>
              <a:gd name="connsiteY1" fmla="*/ 0 h 2123863"/>
              <a:gd name="connsiteX2" fmla="*/ 12191999 w 12191999"/>
              <a:gd name="connsiteY2" fmla="*/ 0 h 2123863"/>
              <a:gd name="connsiteX3" fmla="*/ 12191999 w 12191999"/>
              <a:gd name="connsiteY3" fmla="*/ 1061932 h 2123863"/>
              <a:gd name="connsiteX4" fmla="*/ 11130067 w 12191999"/>
              <a:gd name="connsiteY4" fmla="*/ 2123864 h 2123863"/>
              <a:gd name="connsiteX5" fmla="*/ 1061932 w 12191999"/>
              <a:gd name="connsiteY5" fmla="*/ 2123863 h 2123863"/>
              <a:gd name="connsiteX6" fmla="*/ 0 w 12191999"/>
              <a:gd name="connsiteY6" fmla="*/ 1061931 h 2123863"/>
              <a:gd name="connsiteX7" fmla="*/ 0 w 12191999"/>
              <a:gd name="connsiteY7" fmla="*/ 0 h 2123863"/>
              <a:gd name="connsiteX8" fmla="*/ 0 w 12191999"/>
              <a:gd name="connsiteY8" fmla="*/ 0 h 2123863"/>
              <a:gd name="connsiteX0" fmla="*/ 0 w 12191999"/>
              <a:gd name="connsiteY0" fmla="*/ 0 h 2123864"/>
              <a:gd name="connsiteX1" fmla="*/ 12191999 w 12191999"/>
              <a:gd name="connsiteY1" fmla="*/ 0 h 2123864"/>
              <a:gd name="connsiteX2" fmla="*/ 12191999 w 12191999"/>
              <a:gd name="connsiteY2" fmla="*/ 0 h 2123864"/>
              <a:gd name="connsiteX3" fmla="*/ 11130067 w 12191999"/>
              <a:gd name="connsiteY3" fmla="*/ 2123864 h 2123864"/>
              <a:gd name="connsiteX4" fmla="*/ 1061932 w 12191999"/>
              <a:gd name="connsiteY4" fmla="*/ 2123863 h 2123864"/>
              <a:gd name="connsiteX5" fmla="*/ 0 w 12191999"/>
              <a:gd name="connsiteY5" fmla="*/ 1061931 h 2123864"/>
              <a:gd name="connsiteX6" fmla="*/ 0 w 12191999"/>
              <a:gd name="connsiteY6" fmla="*/ 0 h 2123864"/>
              <a:gd name="connsiteX7" fmla="*/ 0 w 12191999"/>
              <a:gd name="connsiteY7" fmla="*/ 0 h 2123864"/>
              <a:gd name="connsiteX0" fmla="*/ 0 w 12191999"/>
              <a:gd name="connsiteY0" fmla="*/ 0 h 2123863"/>
              <a:gd name="connsiteX1" fmla="*/ 12191999 w 12191999"/>
              <a:gd name="connsiteY1" fmla="*/ 0 h 2123863"/>
              <a:gd name="connsiteX2" fmla="*/ 12191999 w 12191999"/>
              <a:gd name="connsiteY2" fmla="*/ 0 h 2123863"/>
              <a:gd name="connsiteX3" fmla="*/ 10261387 w 12191999"/>
              <a:gd name="connsiteY3" fmla="*/ 2108624 h 2123863"/>
              <a:gd name="connsiteX4" fmla="*/ 1061932 w 12191999"/>
              <a:gd name="connsiteY4" fmla="*/ 2123863 h 2123863"/>
              <a:gd name="connsiteX5" fmla="*/ 0 w 12191999"/>
              <a:gd name="connsiteY5" fmla="*/ 1061931 h 2123863"/>
              <a:gd name="connsiteX6" fmla="*/ 0 w 12191999"/>
              <a:gd name="connsiteY6" fmla="*/ 0 h 2123863"/>
              <a:gd name="connsiteX7" fmla="*/ 0 w 12191999"/>
              <a:gd name="connsiteY7" fmla="*/ 0 h 2123863"/>
              <a:gd name="connsiteX0" fmla="*/ 0 w 12191999"/>
              <a:gd name="connsiteY0" fmla="*/ 0 h 2123863"/>
              <a:gd name="connsiteX1" fmla="*/ 12191999 w 12191999"/>
              <a:gd name="connsiteY1" fmla="*/ 0 h 2123863"/>
              <a:gd name="connsiteX2" fmla="*/ 12191999 w 12191999"/>
              <a:gd name="connsiteY2" fmla="*/ 0 h 2123863"/>
              <a:gd name="connsiteX3" fmla="*/ 9758467 w 12191999"/>
              <a:gd name="connsiteY3" fmla="*/ 2108624 h 2123863"/>
              <a:gd name="connsiteX4" fmla="*/ 1061932 w 12191999"/>
              <a:gd name="connsiteY4" fmla="*/ 2123863 h 2123863"/>
              <a:gd name="connsiteX5" fmla="*/ 0 w 12191999"/>
              <a:gd name="connsiteY5" fmla="*/ 1061931 h 2123863"/>
              <a:gd name="connsiteX6" fmla="*/ 0 w 12191999"/>
              <a:gd name="connsiteY6" fmla="*/ 0 h 2123863"/>
              <a:gd name="connsiteX7" fmla="*/ 0 w 12191999"/>
              <a:gd name="connsiteY7" fmla="*/ 0 h 2123863"/>
              <a:gd name="connsiteX0" fmla="*/ 0 w 12191999"/>
              <a:gd name="connsiteY0" fmla="*/ 0 h 2123864"/>
              <a:gd name="connsiteX1" fmla="*/ 12191999 w 12191999"/>
              <a:gd name="connsiteY1" fmla="*/ 0 h 2123864"/>
              <a:gd name="connsiteX2" fmla="*/ 12191999 w 12191999"/>
              <a:gd name="connsiteY2" fmla="*/ 0 h 2123864"/>
              <a:gd name="connsiteX3" fmla="*/ 9636547 w 12191999"/>
              <a:gd name="connsiteY3" fmla="*/ 2123864 h 2123864"/>
              <a:gd name="connsiteX4" fmla="*/ 1061932 w 12191999"/>
              <a:gd name="connsiteY4" fmla="*/ 2123863 h 2123864"/>
              <a:gd name="connsiteX5" fmla="*/ 0 w 12191999"/>
              <a:gd name="connsiteY5" fmla="*/ 1061931 h 2123864"/>
              <a:gd name="connsiteX6" fmla="*/ 0 w 12191999"/>
              <a:gd name="connsiteY6" fmla="*/ 0 h 2123864"/>
              <a:gd name="connsiteX7" fmla="*/ 0 w 12191999"/>
              <a:gd name="connsiteY7" fmla="*/ 0 h 2123864"/>
              <a:gd name="connsiteX0" fmla="*/ 0 w 12191999"/>
              <a:gd name="connsiteY0" fmla="*/ 0 h 2123864"/>
              <a:gd name="connsiteX1" fmla="*/ 12191999 w 12191999"/>
              <a:gd name="connsiteY1" fmla="*/ 0 h 2123864"/>
              <a:gd name="connsiteX2" fmla="*/ 12191999 w 12191999"/>
              <a:gd name="connsiteY2" fmla="*/ 0 h 2123864"/>
              <a:gd name="connsiteX3" fmla="*/ 9636547 w 12191999"/>
              <a:gd name="connsiteY3" fmla="*/ 2123864 h 2123864"/>
              <a:gd name="connsiteX4" fmla="*/ 1061932 w 12191999"/>
              <a:gd name="connsiteY4" fmla="*/ 2123863 h 2123864"/>
              <a:gd name="connsiteX5" fmla="*/ 0 w 12191999"/>
              <a:gd name="connsiteY5" fmla="*/ 1061931 h 2123864"/>
              <a:gd name="connsiteX6" fmla="*/ 0 w 12191999"/>
              <a:gd name="connsiteY6" fmla="*/ 0 h 2123864"/>
              <a:gd name="connsiteX7" fmla="*/ 0 w 12191999"/>
              <a:gd name="connsiteY7" fmla="*/ 0 h 2123864"/>
              <a:gd name="connsiteX0" fmla="*/ 0 w 12191999"/>
              <a:gd name="connsiteY0" fmla="*/ 0 h 2123864"/>
              <a:gd name="connsiteX1" fmla="*/ 12191999 w 12191999"/>
              <a:gd name="connsiteY1" fmla="*/ 0 h 2123864"/>
              <a:gd name="connsiteX2" fmla="*/ 11612879 w 12191999"/>
              <a:gd name="connsiteY2" fmla="*/ 381000 h 2123864"/>
              <a:gd name="connsiteX3" fmla="*/ 9636547 w 12191999"/>
              <a:gd name="connsiteY3" fmla="*/ 2123864 h 2123864"/>
              <a:gd name="connsiteX4" fmla="*/ 1061932 w 12191999"/>
              <a:gd name="connsiteY4" fmla="*/ 2123863 h 2123864"/>
              <a:gd name="connsiteX5" fmla="*/ 0 w 12191999"/>
              <a:gd name="connsiteY5" fmla="*/ 1061931 h 2123864"/>
              <a:gd name="connsiteX6" fmla="*/ 0 w 12191999"/>
              <a:gd name="connsiteY6" fmla="*/ 0 h 2123864"/>
              <a:gd name="connsiteX7" fmla="*/ 0 w 12191999"/>
              <a:gd name="connsiteY7" fmla="*/ 0 h 2123864"/>
              <a:gd name="connsiteX0" fmla="*/ 0 w 12191999"/>
              <a:gd name="connsiteY0" fmla="*/ 0 h 2123864"/>
              <a:gd name="connsiteX1" fmla="*/ 12191999 w 12191999"/>
              <a:gd name="connsiteY1" fmla="*/ 0 h 2123864"/>
              <a:gd name="connsiteX2" fmla="*/ 11612879 w 12191999"/>
              <a:gd name="connsiteY2" fmla="*/ 381000 h 2123864"/>
              <a:gd name="connsiteX3" fmla="*/ 9636547 w 12191999"/>
              <a:gd name="connsiteY3" fmla="*/ 2123864 h 2123864"/>
              <a:gd name="connsiteX4" fmla="*/ 1061932 w 12191999"/>
              <a:gd name="connsiteY4" fmla="*/ 2123863 h 2123864"/>
              <a:gd name="connsiteX5" fmla="*/ 0 w 12191999"/>
              <a:gd name="connsiteY5" fmla="*/ 1061931 h 2123864"/>
              <a:gd name="connsiteX6" fmla="*/ 0 w 12191999"/>
              <a:gd name="connsiteY6" fmla="*/ 0 h 2123864"/>
              <a:gd name="connsiteX7" fmla="*/ 0 w 12191999"/>
              <a:gd name="connsiteY7" fmla="*/ 0 h 2123864"/>
              <a:gd name="connsiteX0" fmla="*/ 0 w 12732723"/>
              <a:gd name="connsiteY0" fmla="*/ 0 h 2123864"/>
              <a:gd name="connsiteX1" fmla="*/ 12191999 w 12732723"/>
              <a:gd name="connsiteY1" fmla="*/ 0 h 2123864"/>
              <a:gd name="connsiteX2" fmla="*/ 9636547 w 12732723"/>
              <a:gd name="connsiteY2" fmla="*/ 2123864 h 2123864"/>
              <a:gd name="connsiteX3" fmla="*/ 1061932 w 12732723"/>
              <a:gd name="connsiteY3" fmla="*/ 2123863 h 2123864"/>
              <a:gd name="connsiteX4" fmla="*/ 0 w 12732723"/>
              <a:gd name="connsiteY4" fmla="*/ 1061931 h 2123864"/>
              <a:gd name="connsiteX5" fmla="*/ 0 w 12732723"/>
              <a:gd name="connsiteY5" fmla="*/ 0 h 2123864"/>
              <a:gd name="connsiteX6" fmla="*/ 0 w 12732723"/>
              <a:gd name="connsiteY6" fmla="*/ 0 h 2123864"/>
              <a:gd name="connsiteX0" fmla="*/ 0 w 12191999"/>
              <a:gd name="connsiteY0" fmla="*/ 0 h 2123864"/>
              <a:gd name="connsiteX1" fmla="*/ 12191999 w 12191999"/>
              <a:gd name="connsiteY1" fmla="*/ 0 h 2123864"/>
              <a:gd name="connsiteX2" fmla="*/ 9636547 w 12191999"/>
              <a:gd name="connsiteY2" fmla="*/ 2123864 h 2123864"/>
              <a:gd name="connsiteX3" fmla="*/ 1061932 w 12191999"/>
              <a:gd name="connsiteY3" fmla="*/ 2123863 h 2123864"/>
              <a:gd name="connsiteX4" fmla="*/ 0 w 12191999"/>
              <a:gd name="connsiteY4" fmla="*/ 1061931 h 2123864"/>
              <a:gd name="connsiteX5" fmla="*/ 0 w 12191999"/>
              <a:gd name="connsiteY5" fmla="*/ 0 h 2123864"/>
              <a:gd name="connsiteX6" fmla="*/ 0 w 12191999"/>
              <a:gd name="connsiteY6" fmla="*/ 0 h 2123864"/>
              <a:gd name="connsiteX0" fmla="*/ 0 w 12191999"/>
              <a:gd name="connsiteY0" fmla="*/ 0 h 2123864"/>
              <a:gd name="connsiteX1" fmla="*/ 12191999 w 12191999"/>
              <a:gd name="connsiteY1" fmla="*/ 0 h 2123864"/>
              <a:gd name="connsiteX2" fmla="*/ 9636547 w 12191999"/>
              <a:gd name="connsiteY2" fmla="*/ 2123864 h 2123864"/>
              <a:gd name="connsiteX3" fmla="*/ 1061932 w 12191999"/>
              <a:gd name="connsiteY3" fmla="*/ 2123863 h 2123864"/>
              <a:gd name="connsiteX4" fmla="*/ 0 w 12191999"/>
              <a:gd name="connsiteY4" fmla="*/ 1061931 h 2123864"/>
              <a:gd name="connsiteX5" fmla="*/ 0 w 12191999"/>
              <a:gd name="connsiteY5" fmla="*/ 0 h 2123864"/>
              <a:gd name="connsiteX6" fmla="*/ 0 w 12191999"/>
              <a:gd name="connsiteY6" fmla="*/ 0 h 2123864"/>
              <a:gd name="connsiteX0" fmla="*/ 0 w 12191999"/>
              <a:gd name="connsiteY0" fmla="*/ 0 h 2123864"/>
              <a:gd name="connsiteX1" fmla="*/ 12191999 w 12191999"/>
              <a:gd name="connsiteY1" fmla="*/ 0 h 2123864"/>
              <a:gd name="connsiteX2" fmla="*/ 9636547 w 12191999"/>
              <a:gd name="connsiteY2" fmla="*/ 2123864 h 2123864"/>
              <a:gd name="connsiteX3" fmla="*/ 1061932 w 12191999"/>
              <a:gd name="connsiteY3" fmla="*/ 2123863 h 2123864"/>
              <a:gd name="connsiteX4" fmla="*/ 0 w 12191999"/>
              <a:gd name="connsiteY4" fmla="*/ 1061931 h 2123864"/>
              <a:gd name="connsiteX5" fmla="*/ 0 w 12191999"/>
              <a:gd name="connsiteY5" fmla="*/ 0 h 2123864"/>
              <a:gd name="connsiteX6" fmla="*/ 0 w 12191999"/>
              <a:gd name="connsiteY6" fmla="*/ 0 h 2123864"/>
              <a:gd name="connsiteX0" fmla="*/ 0 w 12191999"/>
              <a:gd name="connsiteY0" fmla="*/ 0 h 2126534"/>
              <a:gd name="connsiteX1" fmla="*/ 12191999 w 12191999"/>
              <a:gd name="connsiteY1" fmla="*/ 0 h 2126534"/>
              <a:gd name="connsiteX2" fmla="*/ 9636547 w 12191999"/>
              <a:gd name="connsiteY2" fmla="*/ 2123864 h 2126534"/>
              <a:gd name="connsiteX3" fmla="*/ 1061932 w 12191999"/>
              <a:gd name="connsiteY3" fmla="*/ 2123863 h 2126534"/>
              <a:gd name="connsiteX4" fmla="*/ 0 w 12191999"/>
              <a:gd name="connsiteY4" fmla="*/ 1061931 h 2126534"/>
              <a:gd name="connsiteX5" fmla="*/ 0 w 12191999"/>
              <a:gd name="connsiteY5" fmla="*/ 0 h 2126534"/>
              <a:gd name="connsiteX6" fmla="*/ 0 w 12191999"/>
              <a:gd name="connsiteY6" fmla="*/ 0 h 2126534"/>
              <a:gd name="connsiteX0" fmla="*/ 0 w 12191999"/>
              <a:gd name="connsiteY0" fmla="*/ 0 h 2388136"/>
              <a:gd name="connsiteX1" fmla="*/ 12191999 w 12191999"/>
              <a:gd name="connsiteY1" fmla="*/ 0 h 2388136"/>
              <a:gd name="connsiteX2" fmla="*/ 9636547 w 12191999"/>
              <a:gd name="connsiteY2" fmla="*/ 2123864 h 2388136"/>
              <a:gd name="connsiteX3" fmla="*/ 1061932 w 12191999"/>
              <a:gd name="connsiteY3" fmla="*/ 2123863 h 2388136"/>
              <a:gd name="connsiteX4" fmla="*/ 0 w 12191999"/>
              <a:gd name="connsiteY4" fmla="*/ 2128731 h 2388136"/>
              <a:gd name="connsiteX5" fmla="*/ 0 w 12191999"/>
              <a:gd name="connsiteY5" fmla="*/ 0 h 2388136"/>
              <a:gd name="connsiteX6" fmla="*/ 0 w 12191999"/>
              <a:gd name="connsiteY6" fmla="*/ 0 h 2388136"/>
              <a:gd name="connsiteX0" fmla="*/ 0 w 12191999"/>
              <a:gd name="connsiteY0" fmla="*/ 0 h 2128731"/>
              <a:gd name="connsiteX1" fmla="*/ 12191999 w 12191999"/>
              <a:gd name="connsiteY1" fmla="*/ 0 h 2128731"/>
              <a:gd name="connsiteX2" fmla="*/ 9636547 w 12191999"/>
              <a:gd name="connsiteY2" fmla="*/ 2123864 h 2128731"/>
              <a:gd name="connsiteX3" fmla="*/ 0 w 12191999"/>
              <a:gd name="connsiteY3" fmla="*/ 2128731 h 2128731"/>
              <a:gd name="connsiteX4" fmla="*/ 0 w 12191999"/>
              <a:gd name="connsiteY4" fmla="*/ 0 h 2128731"/>
              <a:gd name="connsiteX5" fmla="*/ 0 w 12191999"/>
              <a:gd name="connsiteY5" fmla="*/ 0 h 2128731"/>
              <a:gd name="connsiteX0" fmla="*/ 0 w 12191999"/>
              <a:gd name="connsiteY0" fmla="*/ 0 h 2128731"/>
              <a:gd name="connsiteX1" fmla="*/ 12191999 w 12191999"/>
              <a:gd name="connsiteY1" fmla="*/ 0 h 2128731"/>
              <a:gd name="connsiteX2" fmla="*/ 9636547 w 12191999"/>
              <a:gd name="connsiteY2" fmla="*/ 2123864 h 2128731"/>
              <a:gd name="connsiteX3" fmla="*/ 0 w 12191999"/>
              <a:gd name="connsiteY3" fmla="*/ 2128731 h 2128731"/>
              <a:gd name="connsiteX4" fmla="*/ 0 w 12191999"/>
              <a:gd name="connsiteY4" fmla="*/ 0 h 2128731"/>
              <a:gd name="connsiteX5" fmla="*/ 0 w 12191999"/>
              <a:gd name="connsiteY5" fmla="*/ 0 h 2128731"/>
              <a:gd name="connsiteX0" fmla="*/ 0 w 12191999"/>
              <a:gd name="connsiteY0" fmla="*/ 0 h 2128731"/>
              <a:gd name="connsiteX1" fmla="*/ 12191999 w 12191999"/>
              <a:gd name="connsiteY1" fmla="*/ 0 h 2128731"/>
              <a:gd name="connsiteX2" fmla="*/ 9636547 w 12191999"/>
              <a:gd name="connsiteY2" fmla="*/ 2123864 h 2128731"/>
              <a:gd name="connsiteX3" fmla="*/ 0 w 12191999"/>
              <a:gd name="connsiteY3" fmla="*/ 2128731 h 2128731"/>
              <a:gd name="connsiteX4" fmla="*/ 0 w 12191999"/>
              <a:gd name="connsiteY4" fmla="*/ 0 h 2128731"/>
              <a:gd name="connsiteX5" fmla="*/ 0 w 12191999"/>
              <a:gd name="connsiteY5" fmla="*/ 0 h 21287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1999" h="2128731">
                <a:moveTo>
                  <a:pt x="0" y="0"/>
                </a:moveTo>
                <a:lnTo>
                  <a:pt x="12191999" y="0"/>
                </a:lnTo>
                <a:cubicBezTo>
                  <a:pt x="12045490" y="887377"/>
                  <a:pt x="11262958" y="2196607"/>
                  <a:pt x="9636547" y="2123864"/>
                </a:cubicBezTo>
                <a:lnTo>
                  <a:pt x="0" y="2128731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alpha val="80000"/>
            </a:schemeClr>
          </a:solidFill>
        </p:spPr>
        <p:txBody>
          <a:bodyPr/>
          <a:lstStyle>
            <a:lvl1pPr marL="914400">
              <a:lnSpc>
                <a:spcPct val="100000"/>
              </a:lnSpc>
              <a:defRPr>
                <a:solidFill>
                  <a:schemeClr val="bg2"/>
                </a:solidFill>
              </a:defRPr>
            </a:lvl1pPr>
          </a:lstStyle>
          <a:p>
            <a:r>
              <a:rPr lang="en-US">
                <a:solidFill>
                  <a:srgbClr val="FFFFFF"/>
                </a:solidFill>
              </a:rPr>
              <a:t>Click to edit Master title style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5" name="Picture Placeholder 36">
            <a:extLst>
              <a:ext uri="{FF2B5EF4-FFF2-40B4-BE49-F238E27FC236}">
                <a16:creationId xmlns:a16="http://schemas.microsoft.com/office/drawing/2014/main" id="{22F784D1-8CE5-4710-ADC3-2F70D5766F77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63600" y="2185416"/>
            <a:ext cx="2286000" cy="1746504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0">
            <a:extLst>
              <a:ext uri="{FF2B5EF4-FFF2-40B4-BE49-F238E27FC236}">
                <a16:creationId xmlns:a16="http://schemas.microsoft.com/office/drawing/2014/main" id="{1F2D6BF5-159D-4F01-BDEB-0FBD75D3F49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71298" y="3970230"/>
            <a:ext cx="2286000" cy="877824"/>
          </a:xfrm>
        </p:spPr>
        <p:txBody>
          <a:bodyPr anchor="b" anchorCtr="0"/>
          <a:lstStyle>
            <a:lvl1pPr>
              <a:buNone/>
              <a:defRPr sz="20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518C033F-CC28-477A-8A72-AD0398D3680F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864181" y="4948171"/>
            <a:ext cx="2286000" cy="741904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6" name="Picture Placeholder 36">
            <a:extLst>
              <a:ext uri="{FF2B5EF4-FFF2-40B4-BE49-F238E27FC236}">
                <a16:creationId xmlns:a16="http://schemas.microsoft.com/office/drawing/2014/main" id="{599604B7-B0E5-4112-9123-341EB9C62675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3593592" y="2185416"/>
            <a:ext cx="2286000" cy="1746504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0">
            <a:extLst>
              <a:ext uri="{FF2B5EF4-FFF2-40B4-BE49-F238E27FC236}">
                <a16:creationId xmlns:a16="http://schemas.microsoft.com/office/drawing/2014/main" id="{B4836FAA-F9D8-465B-8985-A5A10F5F2E2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593592" y="3971853"/>
            <a:ext cx="2286000" cy="877824"/>
          </a:xfrm>
        </p:spPr>
        <p:txBody>
          <a:bodyPr anchor="b" anchorCtr="0"/>
          <a:lstStyle>
            <a:lvl1pPr>
              <a:buNone/>
              <a:defRPr sz="20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83A2A0BF-0F76-4FDC-97BF-55EBAD5FFFE7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3593592" y="4948171"/>
            <a:ext cx="2286000" cy="741904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7" name="Picture Placeholder 36">
            <a:extLst>
              <a:ext uri="{FF2B5EF4-FFF2-40B4-BE49-F238E27FC236}">
                <a16:creationId xmlns:a16="http://schemas.microsoft.com/office/drawing/2014/main" id="{811A58E2-70B8-4F18-AF4A-136F58682C43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309360" y="2185416"/>
            <a:ext cx="2286000" cy="1746504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0">
            <a:extLst>
              <a:ext uri="{FF2B5EF4-FFF2-40B4-BE49-F238E27FC236}">
                <a16:creationId xmlns:a16="http://schemas.microsoft.com/office/drawing/2014/main" id="{51A90A66-376F-4665-B6E9-475C686D797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09360" y="3971853"/>
            <a:ext cx="2286000" cy="877824"/>
          </a:xfrm>
        </p:spPr>
        <p:txBody>
          <a:bodyPr anchor="b" anchorCtr="0"/>
          <a:lstStyle>
            <a:lvl1pPr>
              <a:buNone/>
              <a:defRPr sz="20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7FD8E69F-7035-465B-98F7-47AAF27D3AD7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6309360" y="4949098"/>
            <a:ext cx="2286000" cy="741904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8" name="Picture Placeholder 36">
            <a:extLst>
              <a:ext uri="{FF2B5EF4-FFF2-40B4-BE49-F238E27FC236}">
                <a16:creationId xmlns:a16="http://schemas.microsoft.com/office/drawing/2014/main" id="{D390D85C-0A55-413E-9301-4F451686AB8B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9015984" y="2185416"/>
            <a:ext cx="2286000" cy="1746504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0">
            <a:extLst>
              <a:ext uri="{FF2B5EF4-FFF2-40B4-BE49-F238E27FC236}">
                <a16:creationId xmlns:a16="http://schemas.microsoft.com/office/drawing/2014/main" id="{4C70777F-7849-4350-9858-AB46DD43F28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15984" y="3976192"/>
            <a:ext cx="2286000" cy="877824"/>
          </a:xfrm>
        </p:spPr>
        <p:txBody>
          <a:bodyPr anchor="b" anchorCtr="0"/>
          <a:lstStyle>
            <a:lvl1pPr>
              <a:buNone/>
              <a:defRPr sz="20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08918885-EB29-485A-A99A-D589B7ABAD71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9015984" y="4945456"/>
            <a:ext cx="2286000" cy="741904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753C5C-8415-4BF0-810D-A4C22F695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IN"/>
              <a:t>Maldives Joint COVID-19 and HPV Vaccines PIE: December 2021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2485D4-41D3-4182-8DFE-2E0713EC0B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5EBFEA-4321-48C4-9CA1-43517540C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08AB70BE-1769-45B8-85A6-0C837432C7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4517574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0_Content 2 column (comparison slid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C51886-4F39-4E3E-948D-DBC73F267A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4805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2C7B2A-B6BE-46FD-9278-A5246BF7EE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E85295-E4B5-4D75-954F-B07A2F4CAB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35623"/>
            <a:ext cx="5157787" cy="3554039"/>
          </a:xfrm>
        </p:spPr>
        <p:txBody>
          <a:bodyPr>
            <a:noAutofit/>
          </a:bodyPr>
          <a:lstStyle>
            <a:lvl1pPr marL="283464" indent="-283464">
              <a:defRPr sz="2000"/>
            </a:lvl1pPr>
            <a:lvl2pPr marL="283464" indent="-283464">
              <a:defRPr sz="1800"/>
            </a:lvl2pPr>
            <a:lvl3pPr marL="283464" indent="-283464">
              <a:defRPr sz="1600"/>
            </a:lvl3pPr>
            <a:lvl4pPr marL="283464" indent="-283464">
              <a:defRPr sz="1400"/>
            </a:lvl4pPr>
            <a:lvl5pPr marL="283464" indent="-283464"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687ABF0-C78D-4589-8FA5-0D6238B4B0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C6A4064-2E0A-4FC3-837B-14EC0EF3A6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635623"/>
            <a:ext cx="5183188" cy="3554040"/>
          </a:xfrm>
        </p:spPr>
        <p:txBody>
          <a:bodyPr>
            <a:noAutofit/>
          </a:bodyPr>
          <a:lstStyle>
            <a:lvl1pPr marL="283464" indent="-283464">
              <a:defRPr sz="2000"/>
            </a:lvl1pPr>
            <a:lvl2pPr marL="283464" indent="-283464">
              <a:defRPr sz="1800"/>
            </a:lvl2pPr>
            <a:lvl3pPr marL="283464" indent="-283464">
              <a:defRPr sz="1600"/>
            </a:lvl3pPr>
            <a:lvl4pPr marL="283464" indent="-283464">
              <a:defRPr sz="1400"/>
            </a:lvl4pPr>
            <a:lvl5pPr marL="283464" indent="-283464"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14EC709-AAD9-475C-AC6A-943A8E872A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Maldives Joint COVID-19 and HPV Vaccines PIE: December 2021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8E3C169-8D29-4CC4-9581-748178F3C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20C0E3E-587D-46EB-AAF5-011C137B0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08AB70BE-1769-45B8-85A6-0C837432C7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190654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ontent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C51886-4F39-4E3E-948D-DBC73F267A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805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2C7B2A-B6BE-46FD-9278-A5246BF7EE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3200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E85295-E4B5-4D75-954F-B07A2F4CAB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35623"/>
            <a:ext cx="3200400" cy="3554039"/>
          </a:xfrm>
        </p:spPr>
        <p:txBody>
          <a:bodyPr>
            <a:normAutofit/>
          </a:bodyPr>
          <a:lstStyle>
            <a:lvl1pPr marL="283464" indent="-283464">
              <a:defRPr sz="1400"/>
            </a:lvl1pPr>
            <a:lvl2pPr marL="283464" indent="-283464">
              <a:defRPr sz="1400"/>
            </a:lvl2pPr>
            <a:lvl3pPr marL="283464" indent="-283464">
              <a:defRPr sz="1400"/>
            </a:lvl3pPr>
            <a:lvl4pPr marL="283464" indent="-283464">
              <a:defRPr sz="1400"/>
            </a:lvl4pPr>
            <a:lvl5pPr marL="283464" indent="-283464"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687ABF0-C78D-4589-8FA5-0D6238B4B0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496597" y="1679012"/>
            <a:ext cx="3200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C6A4064-2E0A-4FC3-837B-14EC0EF3A6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496597" y="2633472"/>
            <a:ext cx="3200400" cy="3554040"/>
          </a:xfrm>
        </p:spPr>
        <p:txBody>
          <a:bodyPr>
            <a:normAutofit/>
          </a:bodyPr>
          <a:lstStyle>
            <a:lvl1pPr marL="283464" indent="-283464">
              <a:defRPr sz="1400"/>
            </a:lvl1pPr>
            <a:lvl2pPr marL="283464" indent="-283464">
              <a:defRPr sz="1400"/>
            </a:lvl2pPr>
            <a:lvl3pPr marL="283464" indent="-283464">
              <a:defRPr sz="1400"/>
            </a:lvl3pPr>
            <a:lvl4pPr marL="283464" indent="-283464">
              <a:defRPr sz="1400"/>
            </a:lvl4pPr>
            <a:lvl5pPr marL="283464" indent="-283464"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255FA165-37DF-4E15-9395-3DD34C0F1CC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53406" y="1682496"/>
            <a:ext cx="3200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CAFAE5B4-E9C2-4CEE-AE3C-EAD0E422778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153406" y="2633472"/>
            <a:ext cx="3200400" cy="3554040"/>
          </a:xfrm>
        </p:spPr>
        <p:txBody>
          <a:bodyPr>
            <a:normAutofit/>
          </a:bodyPr>
          <a:lstStyle>
            <a:lvl1pPr marL="283464" indent="-283464">
              <a:defRPr sz="1400"/>
            </a:lvl1pPr>
            <a:lvl2pPr marL="283464" indent="-283464">
              <a:defRPr sz="1400"/>
            </a:lvl2pPr>
            <a:lvl3pPr marL="283464" indent="-283464">
              <a:defRPr sz="1400"/>
            </a:lvl3pPr>
            <a:lvl4pPr marL="283464" indent="-283464">
              <a:defRPr sz="1400"/>
            </a:lvl4pPr>
            <a:lvl5pPr marL="283464" indent="-283464"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14EC709-AAD9-475C-AC6A-943A8E872A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Maldives Joint COVID-19 and HPV Vaccines PIE: December 2021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8E3C169-8D29-4CC4-9581-748178F3C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20C0E3E-587D-46EB-AAF5-011C137B0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08AB70BE-1769-45B8-85A6-0C837432C7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4572273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8F77B68-7FA5-4C67-BB5E-544A66A747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212896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0459E3D4-4913-4324-9732-B962CCA5DA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1" y="443553"/>
            <a:ext cx="9914859" cy="132588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>
                <a:solidFill>
                  <a:srgbClr val="FFFFFF"/>
                </a:solidFill>
              </a:rPr>
              <a:t>Click to edit Master title style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2" name="Content Placeholder 9">
            <a:extLst>
              <a:ext uri="{FF2B5EF4-FFF2-40B4-BE49-F238E27FC236}">
                <a16:creationId xmlns:a16="http://schemas.microsoft.com/office/drawing/2014/main" id="{FE71C6AE-BA35-4C02-9C7B-2A2D9775DF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2709080"/>
            <a:ext cx="5868537" cy="3467881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2F8E2564-CCE3-4E5F-BA7A-BE1CD195CC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844851" y="1"/>
            <a:ext cx="2347150" cy="4454343"/>
          </a:xfrm>
          <a:custGeom>
            <a:avLst/>
            <a:gdLst>
              <a:gd name="connsiteX0" fmla="*/ 2329738 w 2347151"/>
              <a:gd name="connsiteY0" fmla="*/ 0 h 4454343"/>
              <a:gd name="connsiteX1" fmla="*/ 2347151 w 2347151"/>
              <a:gd name="connsiteY1" fmla="*/ 0 h 4454343"/>
              <a:gd name="connsiteX2" fmla="*/ 2347151 w 2347151"/>
              <a:gd name="connsiteY2" fmla="*/ 4454343 h 4454343"/>
              <a:gd name="connsiteX3" fmla="*/ 2340504 w 2347151"/>
              <a:gd name="connsiteY3" fmla="*/ 4322705 h 4454343"/>
              <a:gd name="connsiteX4" fmla="*/ 134816 w 2347151"/>
              <a:gd name="connsiteY4" fmla="*/ 2130974 h 4454343"/>
              <a:gd name="connsiteX5" fmla="*/ 0 w 2347151"/>
              <a:gd name="connsiteY5" fmla="*/ 2124591 h 4454343"/>
              <a:gd name="connsiteX6" fmla="*/ 134816 w 2347151"/>
              <a:gd name="connsiteY6" fmla="*/ 2118208 h 4454343"/>
              <a:gd name="connsiteX7" fmla="*/ 2309087 w 2347151"/>
              <a:gd name="connsiteY7" fmla="*/ 141037 h 4454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47151" h="4454343">
                <a:moveTo>
                  <a:pt x="2329738" y="0"/>
                </a:moveTo>
                <a:lnTo>
                  <a:pt x="2347151" y="0"/>
                </a:lnTo>
                <a:lnTo>
                  <a:pt x="2347151" y="4454343"/>
                </a:lnTo>
                <a:lnTo>
                  <a:pt x="2340504" y="4322705"/>
                </a:lnTo>
                <a:cubicBezTo>
                  <a:pt x="2222700" y="3162715"/>
                  <a:pt x="1296917" y="2241584"/>
                  <a:pt x="134816" y="2130974"/>
                </a:cubicBezTo>
                <a:lnTo>
                  <a:pt x="0" y="2124591"/>
                </a:lnTo>
                <a:lnTo>
                  <a:pt x="134816" y="2118208"/>
                </a:lnTo>
                <a:cubicBezTo>
                  <a:pt x="1224286" y="2014511"/>
                  <a:pt x="2106054" y="1198443"/>
                  <a:pt x="2309087" y="141037"/>
                </a:cubicBezTo>
                <a:close/>
              </a:path>
            </a:pathLst>
          </a:cu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70E4796D-B53A-4567-BE9E-482FEC3EDB2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326184" y="2126134"/>
            <a:ext cx="2434622" cy="2503056"/>
          </a:xfrm>
          <a:custGeom>
            <a:avLst/>
            <a:gdLst>
              <a:gd name="connsiteX0" fmla="*/ 0 w 2434622"/>
              <a:gd name="connsiteY0" fmla="*/ 0 h 2381427"/>
              <a:gd name="connsiteX1" fmla="*/ 2434622 w 2434622"/>
              <a:gd name="connsiteY1" fmla="*/ 0 h 2381427"/>
              <a:gd name="connsiteX2" fmla="*/ 2434622 w 2434622"/>
              <a:gd name="connsiteY2" fmla="*/ 2381427 h 2381427"/>
              <a:gd name="connsiteX3" fmla="*/ 0 w 2434622"/>
              <a:gd name="connsiteY3" fmla="*/ 2381427 h 2381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4622" h="2381427">
                <a:moveTo>
                  <a:pt x="0" y="0"/>
                </a:moveTo>
                <a:lnTo>
                  <a:pt x="2434622" y="0"/>
                </a:lnTo>
                <a:lnTo>
                  <a:pt x="2434622" y="2381427"/>
                </a:lnTo>
                <a:lnTo>
                  <a:pt x="0" y="2381427"/>
                </a:lnTo>
                <a:close/>
              </a:path>
            </a:pathLst>
          </a:custGeom>
          <a:solidFill>
            <a:schemeClr val="accent6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1FD357AB-C536-40A5-BB4E-AD59A1D930C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759092" y="2118839"/>
            <a:ext cx="2432908" cy="2498880"/>
          </a:xfrm>
          <a:custGeom>
            <a:avLst/>
            <a:gdLst>
              <a:gd name="connsiteX0" fmla="*/ 0 w 2425326"/>
              <a:gd name="connsiteY0" fmla="*/ 0 h 2381426"/>
              <a:gd name="connsiteX1" fmla="*/ 254330 w 2425326"/>
              <a:gd name="connsiteY1" fmla="*/ 0 h 2381426"/>
              <a:gd name="connsiteX2" fmla="*/ 433844 w 2425326"/>
              <a:gd name="connsiteY2" fmla="*/ 25132 h 2381426"/>
              <a:gd name="connsiteX3" fmla="*/ 2424547 w 2425326"/>
              <a:gd name="connsiteY3" fmla="*/ 2186765 h 2381426"/>
              <a:gd name="connsiteX4" fmla="*/ 2425326 w 2425326"/>
              <a:gd name="connsiteY4" fmla="*/ 2202193 h 2381426"/>
              <a:gd name="connsiteX5" fmla="*/ 2425326 w 2425326"/>
              <a:gd name="connsiteY5" fmla="*/ 2381426 h 2381426"/>
              <a:gd name="connsiteX6" fmla="*/ 0 w 2425326"/>
              <a:gd name="connsiteY6" fmla="*/ 2381426 h 2381426"/>
              <a:gd name="connsiteX0" fmla="*/ 0 w 2701627"/>
              <a:gd name="connsiteY0" fmla="*/ 0 h 2419519"/>
              <a:gd name="connsiteX1" fmla="*/ 254330 w 2701627"/>
              <a:gd name="connsiteY1" fmla="*/ 0 h 2419519"/>
              <a:gd name="connsiteX2" fmla="*/ 433844 w 2701627"/>
              <a:gd name="connsiteY2" fmla="*/ 25132 h 2419519"/>
              <a:gd name="connsiteX3" fmla="*/ 2424547 w 2701627"/>
              <a:gd name="connsiteY3" fmla="*/ 2186765 h 2419519"/>
              <a:gd name="connsiteX4" fmla="*/ 2425326 w 2701627"/>
              <a:gd name="connsiteY4" fmla="*/ 2381426 h 2419519"/>
              <a:gd name="connsiteX5" fmla="*/ 0 w 2701627"/>
              <a:gd name="connsiteY5" fmla="*/ 2381426 h 2419519"/>
              <a:gd name="connsiteX6" fmla="*/ 0 w 2701627"/>
              <a:gd name="connsiteY6" fmla="*/ 0 h 2419519"/>
              <a:gd name="connsiteX0" fmla="*/ 0 w 2427563"/>
              <a:gd name="connsiteY0" fmla="*/ 0 h 2381426"/>
              <a:gd name="connsiteX1" fmla="*/ 254330 w 2427563"/>
              <a:gd name="connsiteY1" fmla="*/ 0 h 2381426"/>
              <a:gd name="connsiteX2" fmla="*/ 433844 w 2427563"/>
              <a:gd name="connsiteY2" fmla="*/ 25132 h 2381426"/>
              <a:gd name="connsiteX3" fmla="*/ 2425326 w 2427563"/>
              <a:gd name="connsiteY3" fmla="*/ 2381426 h 2381426"/>
              <a:gd name="connsiteX4" fmla="*/ 0 w 2427563"/>
              <a:gd name="connsiteY4" fmla="*/ 2381426 h 2381426"/>
              <a:gd name="connsiteX5" fmla="*/ 0 w 2427563"/>
              <a:gd name="connsiteY5" fmla="*/ 0 h 2381426"/>
              <a:gd name="connsiteX0" fmla="*/ 0 w 2425384"/>
              <a:gd name="connsiteY0" fmla="*/ 0 h 2381426"/>
              <a:gd name="connsiteX1" fmla="*/ 254330 w 2425384"/>
              <a:gd name="connsiteY1" fmla="*/ 0 h 2381426"/>
              <a:gd name="connsiteX2" fmla="*/ 433844 w 2425384"/>
              <a:gd name="connsiteY2" fmla="*/ 25132 h 2381426"/>
              <a:gd name="connsiteX3" fmla="*/ 2425326 w 2425384"/>
              <a:gd name="connsiteY3" fmla="*/ 2381426 h 2381426"/>
              <a:gd name="connsiteX4" fmla="*/ 0 w 2425384"/>
              <a:gd name="connsiteY4" fmla="*/ 2381426 h 2381426"/>
              <a:gd name="connsiteX5" fmla="*/ 0 w 2425384"/>
              <a:gd name="connsiteY5" fmla="*/ 0 h 2381426"/>
              <a:gd name="connsiteX0" fmla="*/ 0 w 2425326"/>
              <a:gd name="connsiteY0" fmla="*/ 0 h 2381426"/>
              <a:gd name="connsiteX1" fmla="*/ 254330 w 2425326"/>
              <a:gd name="connsiteY1" fmla="*/ 0 h 2381426"/>
              <a:gd name="connsiteX2" fmla="*/ 2425326 w 2425326"/>
              <a:gd name="connsiteY2" fmla="*/ 2381426 h 2381426"/>
              <a:gd name="connsiteX3" fmla="*/ 0 w 2425326"/>
              <a:gd name="connsiteY3" fmla="*/ 2381426 h 2381426"/>
              <a:gd name="connsiteX4" fmla="*/ 0 w 2425326"/>
              <a:gd name="connsiteY4" fmla="*/ 0 h 2381426"/>
              <a:gd name="connsiteX0" fmla="*/ 0 w 2425326"/>
              <a:gd name="connsiteY0" fmla="*/ 0 h 2381426"/>
              <a:gd name="connsiteX1" fmla="*/ 2425326 w 2425326"/>
              <a:gd name="connsiteY1" fmla="*/ 2381426 h 2381426"/>
              <a:gd name="connsiteX2" fmla="*/ 0 w 2425326"/>
              <a:gd name="connsiteY2" fmla="*/ 2381426 h 2381426"/>
              <a:gd name="connsiteX3" fmla="*/ 0 w 2425326"/>
              <a:gd name="connsiteY3" fmla="*/ 0 h 2381426"/>
              <a:gd name="connsiteX0" fmla="*/ 0 w 2425326"/>
              <a:gd name="connsiteY0" fmla="*/ 0 h 2381426"/>
              <a:gd name="connsiteX1" fmla="*/ 2425326 w 2425326"/>
              <a:gd name="connsiteY1" fmla="*/ 2381426 h 2381426"/>
              <a:gd name="connsiteX2" fmla="*/ 0 w 2425326"/>
              <a:gd name="connsiteY2" fmla="*/ 2381426 h 2381426"/>
              <a:gd name="connsiteX3" fmla="*/ 0 w 2425326"/>
              <a:gd name="connsiteY3" fmla="*/ 0 h 2381426"/>
              <a:gd name="connsiteX0" fmla="*/ 0 w 2425326"/>
              <a:gd name="connsiteY0" fmla="*/ 0 h 2381426"/>
              <a:gd name="connsiteX1" fmla="*/ 2425326 w 2425326"/>
              <a:gd name="connsiteY1" fmla="*/ 2381426 h 2381426"/>
              <a:gd name="connsiteX2" fmla="*/ 0 w 2425326"/>
              <a:gd name="connsiteY2" fmla="*/ 2381426 h 2381426"/>
              <a:gd name="connsiteX3" fmla="*/ 0 w 2425326"/>
              <a:gd name="connsiteY3" fmla="*/ 0 h 2381426"/>
              <a:gd name="connsiteX0" fmla="*/ 0 w 2425326"/>
              <a:gd name="connsiteY0" fmla="*/ 0 h 2381426"/>
              <a:gd name="connsiteX1" fmla="*/ 2425326 w 2425326"/>
              <a:gd name="connsiteY1" fmla="*/ 2381426 h 2381426"/>
              <a:gd name="connsiteX2" fmla="*/ 0 w 2425326"/>
              <a:gd name="connsiteY2" fmla="*/ 2381426 h 2381426"/>
              <a:gd name="connsiteX3" fmla="*/ 0 w 2425326"/>
              <a:gd name="connsiteY3" fmla="*/ 0 h 2381426"/>
              <a:gd name="connsiteX0" fmla="*/ 0 w 2425326"/>
              <a:gd name="connsiteY0" fmla="*/ 14 h 2381440"/>
              <a:gd name="connsiteX1" fmla="*/ 2425326 w 2425326"/>
              <a:gd name="connsiteY1" fmla="*/ 2381440 h 2381440"/>
              <a:gd name="connsiteX2" fmla="*/ 0 w 2425326"/>
              <a:gd name="connsiteY2" fmla="*/ 2381440 h 2381440"/>
              <a:gd name="connsiteX3" fmla="*/ 0 w 2425326"/>
              <a:gd name="connsiteY3" fmla="*/ 14 h 2381440"/>
              <a:gd name="connsiteX0" fmla="*/ 0 w 2427169"/>
              <a:gd name="connsiteY0" fmla="*/ 14 h 2381440"/>
              <a:gd name="connsiteX1" fmla="*/ 2425326 w 2427169"/>
              <a:gd name="connsiteY1" fmla="*/ 2381440 h 2381440"/>
              <a:gd name="connsiteX2" fmla="*/ 0 w 2427169"/>
              <a:gd name="connsiteY2" fmla="*/ 2381440 h 2381440"/>
              <a:gd name="connsiteX3" fmla="*/ 0 w 2427169"/>
              <a:gd name="connsiteY3" fmla="*/ 14 h 2381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27169" h="2381440">
                <a:moveTo>
                  <a:pt x="0" y="14"/>
                </a:moveTo>
                <a:cubicBezTo>
                  <a:pt x="1692362" y="-4985"/>
                  <a:pt x="2470324" y="1326204"/>
                  <a:pt x="2425326" y="2381440"/>
                </a:cubicBezTo>
                <a:lnTo>
                  <a:pt x="0" y="2381440"/>
                </a:lnTo>
                <a:lnTo>
                  <a:pt x="0" y="14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753C5C-8415-4BF0-810D-A4C22F695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Maldives Joint COVID-19 and HPV Vaccines PIE: December 2021</a:t>
            </a:r>
            <a:endParaRPr lang="en-US" dirty="0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EF54B49C-CC16-4438-9923-F41C8E75273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324344" y="4503573"/>
            <a:ext cx="2434622" cy="2354427"/>
          </a:xfrm>
          <a:custGeom>
            <a:avLst/>
            <a:gdLst>
              <a:gd name="connsiteX0" fmla="*/ 0 w 2434622"/>
              <a:gd name="connsiteY0" fmla="*/ 0 h 2381427"/>
              <a:gd name="connsiteX1" fmla="*/ 2434622 w 2434622"/>
              <a:gd name="connsiteY1" fmla="*/ 0 h 2381427"/>
              <a:gd name="connsiteX2" fmla="*/ 2434622 w 2434622"/>
              <a:gd name="connsiteY2" fmla="*/ 2381427 h 2381427"/>
              <a:gd name="connsiteX3" fmla="*/ 0 w 2434622"/>
              <a:gd name="connsiteY3" fmla="*/ 2381427 h 2381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4622" h="2381427">
                <a:moveTo>
                  <a:pt x="0" y="0"/>
                </a:moveTo>
                <a:lnTo>
                  <a:pt x="2434622" y="0"/>
                </a:lnTo>
                <a:lnTo>
                  <a:pt x="2434622" y="2381427"/>
                </a:lnTo>
                <a:lnTo>
                  <a:pt x="0" y="2381427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35">
            <a:extLst>
              <a:ext uri="{FF2B5EF4-FFF2-40B4-BE49-F238E27FC236}">
                <a16:creationId xmlns:a16="http://schemas.microsoft.com/office/drawing/2014/main" id="{BC1AB157-27FC-4B7D-9CCA-71C57045CEE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758966" y="4507560"/>
            <a:ext cx="2434622" cy="2350439"/>
          </a:xfrm>
          <a:custGeom>
            <a:avLst/>
            <a:gdLst>
              <a:gd name="connsiteX0" fmla="*/ 0 w 2434622"/>
              <a:gd name="connsiteY0" fmla="*/ 0 h 2342635"/>
              <a:gd name="connsiteX1" fmla="*/ 2434622 w 2434622"/>
              <a:gd name="connsiteY1" fmla="*/ 0 h 2342635"/>
              <a:gd name="connsiteX2" fmla="*/ 2434622 w 2434622"/>
              <a:gd name="connsiteY2" fmla="*/ 2342635 h 2342635"/>
              <a:gd name="connsiteX3" fmla="*/ 0 w 2434622"/>
              <a:gd name="connsiteY3" fmla="*/ 2342635 h 2342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4622" h="2342635">
                <a:moveTo>
                  <a:pt x="0" y="0"/>
                </a:moveTo>
                <a:lnTo>
                  <a:pt x="2434622" y="0"/>
                </a:lnTo>
                <a:lnTo>
                  <a:pt x="2434622" y="2342635"/>
                </a:lnTo>
                <a:lnTo>
                  <a:pt x="0" y="2342635"/>
                </a:lnTo>
                <a:close/>
              </a:path>
            </a:pathLst>
          </a:custGeom>
          <a:solidFill>
            <a:schemeClr val="accent6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2485D4-41D3-4182-8DFE-2E0713EC0B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5EBFEA-4321-48C4-9CA1-43517540C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08AB70BE-1769-45B8-85A6-0C837432C7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6980116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losing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0BAB19D3-90A9-40E5-BED8-289A8919A7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AD247D9-20CF-4BAD-906D-66DB8B8527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3479" y="596393"/>
            <a:ext cx="5618922" cy="1542507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>
                <a:solidFill>
                  <a:srgbClr val="FFFFFF"/>
                </a:solidFill>
              </a:rPr>
              <a:t>Click to edit Master title style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80E4B7A8-67F1-4290-B537-DE49AD9FBFF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-1"/>
            <a:ext cx="5181600" cy="6857999"/>
          </a:xfrm>
          <a:custGeom>
            <a:avLst/>
            <a:gdLst>
              <a:gd name="connsiteX0" fmla="*/ 0 w 5181600"/>
              <a:gd name="connsiteY0" fmla="*/ 0 h 6857999"/>
              <a:gd name="connsiteX1" fmla="*/ 5181600 w 5181600"/>
              <a:gd name="connsiteY1" fmla="*/ 0 h 6857999"/>
              <a:gd name="connsiteX2" fmla="*/ 5181600 w 5181600"/>
              <a:gd name="connsiteY2" fmla="*/ 4504871 h 6857999"/>
              <a:gd name="connsiteX3" fmla="*/ 5181598 w 5181600"/>
              <a:gd name="connsiteY3" fmla="*/ 4504830 h 6857999"/>
              <a:gd name="connsiteX4" fmla="*/ 5175215 w 5181600"/>
              <a:gd name="connsiteY4" fmla="*/ 4639646 h 6857999"/>
              <a:gd name="connsiteX5" fmla="*/ 2983485 w 5181600"/>
              <a:gd name="connsiteY5" fmla="*/ 6845334 h 6857999"/>
              <a:gd name="connsiteX6" fmla="*/ 2749639 w 5181600"/>
              <a:gd name="connsiteY6" fmla="*/ 6857142 h 6857999"/>
              <a:gd name="connsiteX7" fmla="*/ 2749639 w 5181600"/>
              <a:gd name="connsiteY7" fmla="*/ 6857999 h 6857999"/>
              <a:gd name="connsiteX8" fmla="*/ 0 w 5181600"/>
              <a:gd name="connsiteY8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81600" h="6857999">
                <a:moveTo>
                  <a:pt x="0" y="0"/>
                </a:moveTo>
                <a:lnTo>
                  <a:pt x="5181600" y="0"/>
                </a:lnTo>
                <a:lnTo>
                  <a:pt x="5181600" y="4504871"/>
                </a:lnTo>
                <a:lnTo>
                  <a:pt x="5181598" y="4504830"/>
                </a:lnTo>
                <a:lnTo>
                  <a:pt x="5175215" y="4639646"/>
                </a:lnTo>
                <a:cubicBezTo>
                  <a:pt x="5064605" y="5801747"/>
                  <a:pt x="4143475" y="6727530"/>
                  <a:pt x="2983485" y="6845334"/>
                </a:cubicBezTo>
                <a:lnTo>
                  <a:pt x="2749639" y="6857142"/>
                </a:lnTo>
                <a:lnTo>
                  <a:pt x="2749639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accent6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E5EAFE93-40B7-4FF8-BEE7-E39911ECD8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63478" y="2138901"/>
            <a:ext cx="5618922" cy="4033299"/>
          </a:xfrm>
        </p:spPr>
        <p:txBody>
          <a:bodyPr>
            <a:normAutofit/>
          </a:bodyPr>
          <a:lstStyle>
            <a:lvl1pPr>
              <a:buNone/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>
                <a:solidFill>
                  <a:srgbClr val="FFFFFF"/>
                </a:solidFill>
              </a:rPr>
              <a:t>Click to edit Master text styles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C752B41F-4B4E-4E1F-9191-6BB3F421ED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4005014" y="3249456"/>
            <a:ext cx="2353172" cy="4863918"/>
          </a:xfrm>
          <a:custGeom>
            <a:avLst/>
            <a:gdLst>
              <a:gd name="connsiteX0" fmla="*/ 2352312 w 2353172"/>
              <a:gd name="connsiteY0" fmla="*/ 0 h 4863918"/>
              <a:gd name="connsiteX1" fmla="*/ 2353172 w 2353172"/>
              <a:gd name="connsiteY1" fmla="*/ 0 h 4863918"/>
              <a:gd name="connsiteX2" fmla="*/ 2353172 w 2353172"/>
              <a:gd name="connsiteY2" fmla="*/ 4863918 h 4863918"/>
              <a:gd name="connsiteX3" fmla="*/ 2352312 w 2353172"/>
              <a:gd name="connsiteY3" fmla="*/ 4863918 h 4863918"/>
              <a:gd name="connsiteX4" fmla="*/ 2340504 w 2353172"/>
              <a:gd name="connsiteY4" fmla="*/ 4630072 h 4863918"/>
              <a:gd name="connsiteX5" fmla="*/ 134816 w 2353172"/>
              <a:gd name="connsiteY5" fmla="*/ 2438342 h 4863918"/>
              <a:gd name="connsiteX6" fmla="*/ 0 w 2353172"/>
              <a:gd name="connsiteY6" fmla="*/ 2431959 h 4863918"/>
              <a:gd name="connsiteX7" fmla="*/ 134816 w 2353172"/>
              <a:gd name="connsiteY7" fmla="*/ 2425576 h 4863918"/>
              <a:gd name="connsiteX8" fmla="*/ 2340504 w 2353172"/>
              <a:gd name="connsiteY8" fmla="*/ 233845 h 4863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53172" h="4863918">
                <a:moveTo>
                  <a:pt x="2352312" y="0"/>
                </a:moveTo>
                <a:lnTo>
                  <a:pt x="2353172" y="0"/>
                </a:lnTo>
                <a:lnTo>
                  <a:pt x="2353172" y="4863918"/>
                </a:lnTo>
                <a:lnTo>
                  <a:pt x="2352312" y="4863918"/>
                </a:lnTo>
                <a:lnTo>
                  <a:pt x="2340504" y="4630072"/>
                </a:lnTo>
                <a:cubicBezTo>
                  <a:pt x="2222700" y="3470082"/>
                  <a:pt x="1296917" y="2548952"/>
                  <a:pt x="134816" y="2438342"/>
                </a:cubicBezTo>
                <a:lnTo>
                  <a:pt x="0" y="2431959"/>
                </a:lnTo>
                <a:lnTo>
                  <a:pt x="134816" y="2425576"/>
                </a:lnTo>
                <a:cubicBezTo>
                  <a:pt x="1296917" y="2314966"/>
                  <a:pt x="2222700" y="1393835"/>
                  <a:pt x="2340504" y="23384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E3EFD1DB-7478-445F-ACEF-64BE4DFEC8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4005012" y="3249456"/>
            <a:ext cx="2353172" cy="4863918"/>
          </a:xfrm>
          <a:custGeom>
            <a:avLst/>
            <a:gdLst>
              <a:gd name="connsiteX0" fmla="*/ 2352312 w 2353172"/>
              <a:gd name="connsiteY0" fmla="*/ 0 h 4863918"/>
              <a:gd name="connsiteX1" fmla="*/ 2353172 w 2353172"/>
              <a:gd name="connsiteY1" fmla="*/ 0 h 4863918"/>
              <a:gd name="connsiteX2" fmla="*/ 2353172 w 2353172"/>
              <a:gd name="connsiteY2" fmla="*/ 4863918 h 4863918"/>
              <a:gd name="connsiteX3" fmla="*/ 2352312 w 2353172"/>
              <a:gd name="connsiteY3" fmla="*/ 4863918 h 4863918"/>
              <a:gd name="connsiteX4" fmla="*/ 2340504 w 2353172"/>
              <a:gd name="connsiteY4" fmla="*/ 4630072 h 4863918"/>
              <a:gd name="connsiteX5" fmla="*/ 134816 w 2353172"/>
              <a:gd name="connsiteY5" fmla="*/ 2438342 h 4863918"/>
              <a:gd name="connsiteX6" fmla="*/ 0 w 2353172"/>
              <a:gd name="connsiteY6" fmla="*/ 2431959 h 4863918"/>
              <a:gd name="connsiteX7" fmla="*/ 134816 w 2353172"/>
              <a:gd name="connsiteY7" fmla="*/ 2425576 h 4863918"/>
              <a:gd name="connsiteX8" fmla="*/ 2340504 w 2353172"/>
              <a:gd name="connsiteY8" fmla="*/ 233845 h 4863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53172" h="4863918">
                <a:moveTo>
                  <a:pt x="2352312" y="0"/>
                </a:moveTo>
                <a:lnTo>
                  <a:pt x="2353172" y="0"/>
                </a:lnTo>
                <a:lnTo>
                  <a:pt x="2353172" y="4863918"/>
                </a:lnTo>
                <a:lnTo>
                  <a:pt x="2352312" y="4863918"/>
                </a:lnTo>
                <a:lnTo>
                  <a:pt x="2340504" y="4630072"/>
                </a:lnTo>
                <a:cubicBezTo>
                  <a:pt x="2222700" y="3470082"/>
                  <a:pt x="1296917" y="2548952"/>
                  <a:pt x="134816" y="2438342"/>
                </a:cubicBezTo>
                <a:lnTo>
                  <a:pt x="0" y="2431959"/>
                </a:lnTo>
                <a:lnTo>
                  <a:pt x="134816" y="2425576"/>
                </a:lnTo>
                <a:cubicBezTo>
                  <a:pt x="1296917" y="2314966"/>
                  <a:pt x="2222700" y="1393835"/>
                  <a:pt x="2340504" y="233845"/>
                </a:cubicBez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753C5C-8415-4BF0-810D-A4C22F695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IN"/>
              <a:t>Maldives Joint COVID-19 and HPV Vaccines PIE: December 2021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2485D4-41D3-4182-8DFE-2E0713EC0B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5EBFEA-4321-48C4-9CA1-43517540C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08AB70BE-1769-45B8-85A6-0C837432C7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8976736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2485D4-41D3-4182-8DFE-2E0713EC0B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753C5C-8415-4BF0-810D-A4C22F695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Maldives Joint COVID-19 and HPV Vaccines PIE: December 2021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5EBFEA-4321-48C4-9CA1-43517540C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08AB70BE-1769-45B8-85A6-0C837432C7E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2D13D15-77CA-4B50-9E08-0F58009A8E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67635" y="4626592"/>
            <a:ext cx="8600365" cy="1224926"/>
          </a:xfrm>
        </p:spPr>
        <p:txBody>
          <a:bodyPr anchor="b">
            <a:noAutofit/>
          </a:bodyPr>
          <a:lstStyle/>
          <a:p>
            <a:r>
              <a:rPr lang="en-US" sz="4400">
                <a:solidFill>
                  <a:srgbClr val="FFFFFF"/>
                </a:solidFill>
              </a:rPr>
              <a:t>Click to edit Master title style</a:t>
            </a:r>
            <a:endParaRPr lang="en-US" sz="4400" dirty="0">
              <a:solidFill>
                <a:srgbClr val="FFFFFF"/>
              </a:solidFill>
            </a:endParaRP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FBB8E73D-B3E6-4E0A-8295-A9EB157228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67636" y="5936776"/>
            <a:ext cx="6660107" cy="625497"/>
          </a:xfrm>
        </p:spPr>
        <p:txBody>
          <a:bodyPr>
            <a:normAutofit/>
          </a:bodyPr>
          <a:lstStyle/>
          <a:p>
            <a:r>
              <a:rPr lang="en-US" sz="1400">
                <a:solidFill>
                  <a:srgbClr val="FFFFFF"/>
                </a:solidFill>
              </a:rPr>
              <a:t>Click to edit Master subtitle style</a:t>
            </a:r>
            <a:endParaRPr lang="en-US" sz="1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6077062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DD9960-406F-4187-A0E6-BD19C68403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49326" y="919716"/>
            <a:ext cx="8504275" cy="3551275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27E7FE-647D-4B2F-BA13-AB3ED4C5CF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49326" y="4795284"/>
            <a:ext cx="8504275" cy="1084522"/>
          </a:xfrm>
        </p:spPr>
        <p:txBody>
          <a:bodyPr>
            <a:normAutofit/>
          </a:bodyPr>
          <a:lstStyle>
            <a:lvl1pPr marL="0" indent="0" algn="l">
              <a:lnSpc>
                <a:spcPct val="120000"/>
              </a:lnSpc>
              <a:buNone/>
              <a:defRPr sz="1600" b="1" cap="all" spc="3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5EF785-E0A7-4496-A5BA-49B0156F26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64706" y="6433202"/>
            <a:ext cx="2426446" cy="367841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42C627-38A1-4A14-8822-D8D33751CA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Maldives Joint COVID-19 and HPV Vaccines PIE: December 2021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EBE346-5F34-48CD-8928-DA8567AED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1152" y="6433203"/>
            <a:ext cx="702781" cy="367842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08AB70BE-1769-45B8-85A6-0C837432C7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6584303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F8A94B-011C-4B13-8C12-E91BF7A40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320800"/>
            <a:ext cx="9144000" cy="3095813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16D5F3-887C-4A8F-842A-0294A9FB08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3999" y="4589463"/>
            <a:ext cx="9144001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94588B-131A-42F3-B76C-62BD65E480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11AB28-20BD-4CD8-9840-985C3EDBA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Maldives Joint COVID-19 and HPV Vaccines PIE: December 2021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53C85C-3801-46F0-A100-616F5F2F8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08AB70BE-1769-45B8-85A6-0C837432C7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4596237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F5CB06-0454-4BF1-8011-F8B1A95954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920A70-D33B-4461-B74C-3F59ADB161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08813" y="2163725"/>
            <a:ext cx="4610986" cy="40132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81BDF9-836E-431C-8EFA-417A9BEE9F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57260" y="2163725"/>
            <a:ext cx="4853763" cy="40132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BD9F59-B591-4E2F-899E-3CA78CE82D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6CFD12-B3EC-432C-B264-8AB571CAA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Maldives Joint COVID-19 and HPV Vaccines PIE: December 2021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F3CBBA-71B3-4857-80E7-525E89FD9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08AB70BE-1769-45B8-85A6-0C837432C7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94919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| Sub | 2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7091CED-6421-441D-89DA-74EF77AD2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Immunization, Vaccines and Biologicals</a:t>
            </a:r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CC4CE6-BB6C-4665-BB0E-0849EB26E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AFC-DF42-41A5-B57C-06A83BBA6616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700640E-70DB-4FA8-8906-F2F2D00CF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639" y="537198"/>
            <a:ext cx="5081283" cy="810030"/>
          </a:xfrm>
        </p:spPr>
        <p:txBody>
          <a:bodyPr lIns="0" tIns="0" rIns="0" bIns="0" anchor="t" anchorCtr="0"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B271352E-4397-4E5F-A9DC-06B6F5E6472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7638" y="1519845"/>
            <a:ext cx="5081284" cy="261290"/>
          </a:xfrm>
        </p:spPr>
        <p:txBody>
          <a:bodyPr/>
          <a:lstStyle>
            <a:lvl1pPr>
              <a:lnSpc>
                <a:spcPct val="100000"/>
              </a:lnSpc>
              <a:buFont typeface="Arial" panose="020B0604020202020204" pitchFamily="34" charset="0"/>
              <a:buNone/>
              <a:defRPr sz="1698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DAB69A2-06C9-4546-819F-AC1A6D1FD09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7638" y="2905314"/>
            <a:ext cx="11036725" cy="1658869"/>
          </a:xfrm>
        </p:spPr>
        <p:txBody>
          <a:bodyPr numCol="2" spcCol="1440000"/>
          <a:lstStyle>
            <a:lvl1pPr marL="0" indent="0">
              <a:buFont typeface="Arial" panose="020B0604020202020204" pitchFamily="34" charset="0"/>
              <a:buNone/>
              <a:defRPr/>
            </a:lvl1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2" name="object 14">
            <a:extLst>
              <a:ext uri="{FF2B5EF4-FFF2-40B4-BE49-F238E27FC236}">
                <a16:creationId xmlns:a16="http://schemas.microsoft.com/office/drawing/2014/main" id="{E1474A1F-77BF-4F44-91F7-99B672845854}"/>
              </a:ext>
            </a:extLst>
          </p:cNvPr>
          <p:cNvSpPr/>
          <p:nvPr userDrawn="1"/>
        </p:nvSpPr>
        <p:spPr>
          <a:xfrm>
            <a:off x="577850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</p:spTree>
    <p:extLst>
      <p:ext uri="{BB962C8B-B14F-4D97-AF65-F5344CB8AC3E}">
        <p14:creationId xmlns:p14="http://schemas.microsoft.com/office/powerpoint/2010/main" val="3050026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A3E062-B7F5-4D30-B416-1BBB4A7D0F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1BDFF7A-EBD3-4FEB-8451-5D73550691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F54A2D-2C4B-4E1D-AC16-E3B1F1DDB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Maldives Joint COVID-19 and HPV Vaccines PIE: December 2021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11F373-DB96-4AEA-8E3E-7EDEA213D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08AB70BE-1769-45B8-85A6-0C837432C7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8303667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E09F8C-8071-4BE5-AD6F-C98F481D17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4135B3-14BA-4A88-B6B3-88B77B1C63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7C3A4D-5B69-44B4-B17F-770E83F008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F1C41D-2A59-4512-8034-6DB705787D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85C494-778C-4EE6-9402-242E1CDD9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Maldives Joint COVID-19 and HPV Vaccines PIE: December 2021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5677B9-C338-4033-9AFE-B8B81C5D8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08AB70BE-1769-45B8-85A6-0C837432C7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494620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AB77DE-4C2E-476F-A419-57470FB66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A9FD1A0-93AE-469A-ADDF-2453B64CAA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119C9C-EF97-4910-9419-6D7202609E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A87172-A64E-4C38-82ED-2A7050B0FB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0C3E24-28E2-4512-BEA0-DAEC5E8465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Maldives Joint COVID-19 and HPV Vaccines PIE: December 2021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F04F0D-DA84-434D-B136-BEE9FD80AB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08AB70BE-1769-45B8-85A6-0C837432C7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5761290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blu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icture Placeholder 4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0" y="0"/>
            <a:ext cx="12192000" cy="6858000"/>
          </a:xfrm>
          <a:solidFill>
            <a:schemeClr val="bg1"/>
          </a:solidFill>
        </p:spPr>
        <p:txBody>
          <a:bodyPr bIns="1980000" anchor="ctr">
            <a:normAutofit/>
          </a:bodyPr>
          <a:lstStyle>
            <a:lvl1pPr algn="ctr">
              <a:defRPr sz="1400">
                <a:solidFill>
                  <a:schemeClr val="accent4"/>
                </a:solidFill>
              </a:defRPr>
            </a:lvl1pPr>
          </a:lstStyle>
          <a:p>
            <a:r>
              <a:rPr lang="en-GB" noProof="0" dirty="0"/>
              <a:t>Click on Icon to add picture, then arrange object (send to back)</a:t>
            </a:r>
            <a:br>
              <a:rPr lang="en-GB" noProof="0" dirty="0"/>
            </a:br>
            <a:r>
              <a:rPr lang="en-GB" noProof="0" dirty="0"/>
              <a:t>Change picture either by right mouse click on picture + „change picture“ </a:t>
            </a:r>
            <a:br>
              <a:rPr lang="en-GB" noProof="0" dirty="0"/>
            </a:br>
            <a:r>
              <a:rPr lang="en-GB" noProof="0" dirty="0"/>
              <a:t>or by deleting picture + resetting slide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2" y="4482003"/>
            <a:ext cx="12191999" cy="1655999"/>
          </a:xfrm>
          <a:solidFill>
            <a:schemeClr val="tx2"/>
          </a:solidFill>
        </p:spPr>
        <p:txBody>
          <a:bodyPr lIns="468000" tIns="360000" rIns="360000" bIns="828000" anchor="b">
            <a:noAutofit/>
          </a:bodyPr>
          <a:lstStyle>
            <a:lvl1pPr marL="0" indent="0" algn="l">
              <a:lnSpc>
                <a:spcPct val="90000"/>
              </a:lnSpc>
              <a:buNone/>
              <a:defRPr sz="2400" b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Click to edit Master subtitle style</a:t>
            </a:r>
          </a:p>
        </p:txBody>
      </p:sp>
      <p:sp>
        <p:nvSpPr>
          <p:cNvPr id="36" name="Text Placeholder 35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480000" y="6507006"/>
            <a:ext cx="5971600" cy="247650"/>
          </a:xfrm>
        </p:spPr>
        <p:txBody>
          <a:bodyPr lIns="0" anchor="ctr">
            <a:noAutofit/>
          </a:bodyPr>
          <a:lstStyle>
            <a:lvl1pPr>
              <a:defRPr sz="1000" b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GB" noProof="0" dirty="0"/>
              <a:t>Name of Author  |  Function | Division | Country </a:t>
            </a:r>
          </a:p>
        </p:txBody>
      </p:sp>
      <p:sp>
        <p:nvSpPr>
          <p:cNvPr id="90" name="Text Placeholder 35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9495913" y="6476048"/>
            <a:ext cx="2195259" cy="247650"/>
          </a:xfrm>
        </p:spPr>
        <p:txBody>
          <a:bodyPr rIns="0" anchor="ctr">
            <a:noAutofit/>
          </a:bodyPr>
          <a:lstStyle>
            <a:lvl1pPr algn="ctr">
              <a:defRPr sz="1600" b="1" spc="0" baseline="0">
                <a:solidFill>
                  <a:schemeClr val="tx2"/>
                </a:solidFill>
                <a:latin typeface="+mj-lt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GB" noProof="0" dirty="0"/>
              <a:t>www.who.int</a:t>
            </a:r>
          </a:p>
        </p:txBody>
      </p:sp>
      <p:sp>
        <p:nvSpPr>
          <p:cNvPr id="62" name="Text Placeholder 35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479999" y="5440855"/>
            <a:ext cx="11211172" cy="288000"/>
          </a:xfrm>
        </p:spPr>
        <p:txBody>
          <a:bodyPr lIns="0" rIns="90000">
            <a:noAutofit/>
          </a:bodyPr>
          <a:lstStyle>
            <a:lvl1pPr algn="l">
              <a:defRPr sz="1600" b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GB" noProof="0" dirty="0"/>
              <a:t>Date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A06C424-84A1-4723-A740-1EB4FBD77FF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731" y="311424"/>
            <a:ext cx="1652315" cy="9320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C91B1AE-AD59-4741-B12C-D7036D87D9E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45236" y="311424"/>
            <a:ext cx="3007316" cy="948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4879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invGray">
          <a:xfrm>
            <a:off x="480000" y="1800000"/>
            <a:ext cx="11232001" cy="4237200"/>
          </a:xfrm>
        </p:spPr>
        <p:txBody>
          <a:bodyPr/>
          <a:lstStyle/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 bwMode="invGray">
          <a:xfrm>
            <a:off x="480485" y="1188003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 dirty="0"/>
              <a:t>One line Subtitle (optional)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 bwMode="invGray"/>
        <p:txBody>
          <a:bodyPr/>
          <a:lstStyle/>
          <a:p>
            <a:fld id="{DCD9F9BF-D269-4020-816F-460E917B7A74}" type="datetime1">
              <a:rPr lang="en-GB" noProof="0" smtClean="0"/>
              <a:t>20/09/2022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 bwMode="invGray"/>
        <p:txBody>
          <a:bodyPr/>
          <a:lstStyle/>
          <a:p>
            <a:r>
              <a:rPr lang="en-GB" noProof="0"/>
              <a:t>|     Title of the presentation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 bwMode="invGray"/>
        <p:txBody>
          <a:bodyPr/>
          <a:lstStyle/>
          <a:p>
            <a:fld id="{A74CE0EA-F3B5-4684-BA10-C594598FDB9C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1" hasCustomPrompt="1"/>
          </p:nvPr>
        </p:nvSpPr>
        <p:spPr bwMode="invGray">
          <a:xfrm>
            <a:off x="480000" y="6293651"/>
            <a:ext cx="11226365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 bwMode="invGray">
          <a:xfrm>
            <a:off x="479999" y="359999"/>
            <a:ext cx="8160000" cy="720000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46526457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 bwMode="invGray">
          <a:xfrm>
            <a:off x="479999" y="1800000"/>
            <a:ext cx="5472000" cy="4237200"/>
          </a:xfrm>
        </p:spPr>
        <p:txBody>
          <a:bodyPr/>
          <a:lstStyle/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invGray">
          <a:xfrm>
            <a:off x="6234364" y="1800000"/>
            <a:ext cx="5472000" cy="4237200"/>
          </a:xfrm>
        </p:spPr>
        <p:txBody>
          <a:bodyPr/>
          <a:lstStyle/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22"/>
          </p:nvPr>
        </p:nvSpPr>
        <p:spPr bwMode="invGray"/>
        <p:txBody>
          <a:bodyPr/>
          <a:lstStyle/>
          <a:p>
            <a:fld id="{39CDCE64-EE06-4559-BA59-FD6059702EC4}" type="datetime1">
              <a:rPr lang="en-GB" noProof="0" smtClean="0"/>
              <a:t>20/09/2022</a:t>
            </a:fld>
            <a:endParaRPr lang="en-GB" noProof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23"/>
          </p:nvPr>
        </p:nvSpPr>
        <p:spPr bwMode="invGray"/>
        <p:txBody>
          <a:bodyPr/>
          <a:lstStyle/>
          <a:p>
            <a:r>
              <a:rPr lang="en-GB" noProof="0"/>
              <a:t>|     Title of the presentation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4"/>
          </p:nvPr>
        </p:nvSpPr>
        <p:spPr bwMode="invGray"/>
        <p:txBody>
          <a:bodyPr/>
          <a:lstStyle/>
          <a:p>
            <a:fld id="{A74CE0EA-F3B5-4684-BA10-C594598FDB9C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21" name="Text Placeholder 7"/>
          <p:cNvSpPr>
            <a:spLocks noGrp="1"/>
          </p:cNvSpPr>
          <p:nvPr>
            <p:ph type="body" sz="quarter" idx="21" hasCustomPrompt="1"/>
          </p:nvPr>
        </p:nvSpPr>
        <p:spPr bwMode="invGray">
          <a:xfrm>
            <a:off x="480000" y="6293651"/>
            <a:ext cx="11226365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 bwMode="invGray"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3" hasCustomPrompt="1"/>
          </p:nvPr>
        </p:nvSpPr>
        <p:spPr bwMode="invGray">
          <a:xfrm>
            <a:off x="480485" y="1188003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</p:spTree>
    <p:extLst>
      <p:ext uri="{BB962C8B-B14F-4D97-AF65-F5344CB8AC3E}">
        <p14:creationId xmlns:p14="http://schemas.microsoft.com/office/powerpoint/2010/main" val="1404954184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boxes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22"/>
          </p:nvPr>
        </p:nvSpPr>
        <p:spPr bwMode="invGray"/>
        <p:txBody>
          <a:bodyPr/>
          <a:lstStyle/>
          <a:p>
            <a:fld id="{167802BA-8623-48AE-9924-9F5F6790139C}" type="datetime1">
              <a:rPr lang="en-GB" noProof="0" smtClean="0"/>
              <a:t>20/09/2022</a:t>
            </a:fld>
            <a:endParaRPr lang="en-GB" noProof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23"/>
          </p:nvPr>
        </p:nvSpPr>
        <p:spPr bwMode="invGray"/>
        <p:txBody>
          <a:bodyPr/>
          <a:lstStyle/>
          <a:p>
            <a:r>
              <a:rPr lang="en-GB" noProof="0"/>
              <a:t>|     Title of the presentation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4"/>
          </p:nvPr>
        </p:nvSpPr>
        <p:spPr bwMode="invGray"/>
        <p:txBody>
          <a:bodyPr/>
          <a:lstStyle/>
          <a:p>
            <a:fld id="{A74CE0EA-F3B5-4684-BA10-C594598FDB9C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21" name="Text Placeholder 7"/>
          <p:cNvSpPr>
            <a:spLocks noGrp="1"/>
          </p:cNvSpPr>
          <p:nvPr>
            <p:ph type="body" sz="quarter" idx="21" hasCustomPrompt="1"/>
          </p:nvPr>
        </p:nvSpPr>
        <p:spPr bwMode="invGray">
          <a:xfrm>
            <a:off x="480000" y="6293651"/>
            <a:ext cx="11226365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 bwMode="invGray"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half" idx="25"/>
          </p:nvPr>
        </p:nvSpPr>
        <p:spPr bwMode="invGray">
          <a:xfrm>
            <a:off x="479999" y="2160000"/>
            <a:ext cx="5472000" cy="3877200"/>
          </a:xfrm>
        </p:spPr>
        <p:txBody>
          <a:bodyPr/>
          <a:lstStyle/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13" name="Content Placeholder 3"/>
          <p:cNvSpPr>
            <a:spLocks noGrp="1"/>
          </p:cNvSpPr>
          <p:nvPr>
            <p:ph sz="half" idx="26"/>
          </p:nvPr>
        </p:nvSpPr>
        <p:spPr bwMode="invGray">
          <a:xfrm>
            <a:off x="6234364" y="2160000"/>
            <a:ext cx="5472000" cy="3877200"/>
          </a:xfrm>
        </p:spPr>
        <p:txBody>
          <a:bodyPr/>
          <a:lstStyle/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18" name="Text Placeholder 7"/>
          <p:cNvSpPr>
            <a:spLocks noGrp="1"/>
          </p:cNvSpPr>
          <p:nvPr>
            <p:ph type="body" sz="quarter" idx="13" hasCustomPrompt="1"/>
          </p:nvPr>
        </p:nvSpPr>
        <p:spPr bwMode="invGray">
          <a:xfrm>
            <a:off x="480485" y="1188003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  <p:sp>
        <p:nvSpPr>
          <p:cNvPr id="25" name="Text Placeholder 5"/>
          <p:cNvSpPr>
            <a:spLocks noGrp="1"/>
          </p:cNvSpPr>
          <p:nvPr>
            <p:ph type="body" sz="quarter" idx="27"/>
          </p:nvPr>
        </p:nvSpPr>
        <p:spPr bwMode="invGray">
          <a:xfrm>
            <a:off x="479999" y="1800000"/>
            <a:ext cx="5472001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400" b="1" kern="1200" dirty="0">
                <a:solidFill>
                  <a:schemeClr val="bg1"/>
                </a:solidFill>
                <a:latin typeface="+mj-lt"/>
                <a:ea typeface="+mn-ea"/>
                <a:cs typeface="Times New Roman" panose="02020603050405020304" pitchFamily="18" charset="0"/>
              </a:defRPr>
            </a:lvl1pPr>
            <a:lvl2pPr>
              <a:defRPr lang="en-US" dirty="0" smtClean="0">
                <a:solidFill>
                  <a:schemeClr val="bg1"/>
                </a:solidFill>
              </a:defRPr>
            </a:lvl2pPr>
            <a:lvl3pPr>
              <a:defRPr lang="en-US" dirty="0" smtClean="0">
                <a:solidFill>
                  <a:schemeClr val="bg1"/>
                </a:solidFill>
              </a:defRPr>
            </a:lvl3pPr>
            <a:lvl4pPr>
              <a:defRPr lang="en-US" dirty="0" smtClean="0">
                <a:solidFill>
                  <a:schemeClr val="bg1"/>
                </a:solidFill>
              </a:defRPr>
            </a:lvl4pPr>
            <a:lvl5pPr>
              <a:defRPr lang="en-US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/>
              <a:t>Edit Master text styles</a:t>
            </a:r>
          </a:p>
        </p:txBody>
      </p:sp>
      <p:sp>
        <p:nvSpPr>
          <p:cNvPr id="26" name="Text Placeholder 5"/>
          <p:cNvSpPr>
            <a:spLocks noGrp="1"/>
          </p:cNvSpPr>
          <p:nvPr>
            <p:ph type="body" sz="quarter" idx="28"/>
          </p:nvPr>
        </p:nvSpPr>
        <p:spPr bwMode="invGray">
          <a:xfrm>
            <a:off x="6234365" y="1800000"/>
            <a:ext cx="5472000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4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noProof="0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98759138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oxes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22"/>
          </p:nvPr>
        </p:nvSpPr>
        <p:spPr bwMode="invGray"/>
        <p:txBody>
          <a:bodyPr/>
          <a:lstStyle/>
          <a:p>
            <a:fld id="{035824F7-C870-482C-80C0-AFECF2DA260C}" type="datetime1">
              <a:rPr lang="en-GB" noProof="0" smtClean="0"/>
              <a:t>20/09/2022</a:t>
            </a:fld>
            <a:endParaRPr lang="en-GB" noProof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23"/>
          </p:nvPr>
        </p:nvSpPr>
        <p:spPr bwMode="invGray"/>
        <p:txBody>
          <a:bodyPr/>
          <a:lstStyle/>
          <a:p>
            <a:r>
              <a:rPr lang="en-GB" noProof="0"/>
              <a:t>|     Title of the presentation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4"/>
          </p:nvPr>
        </p:nvSpPr>
        <p:spPr bwMode="invGray"/>
        <p:txBody>
          <a:bodyPr/>
          <a:lstStyle/>
          <a:p>
            <a:fld id="{A74CE0EA-F3B5-4684-BA10-C594598FDB9C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21" name="Text Placeholder 7"/>
          <p:cNvSpPr>
            <a:spLocks noGrp="1"/>
          </p:cNvSpPr>
          <p:nvPr>
            <p:ph type="body" sz="quarter" idx="21" hasCustomPrompt="1"/>
          </p:nvPr>
        </p:nvSpPr>
        <p:spPr bwMode="invGray">
          <a:xfrm>
            <a:off x="480000" y="6293651"/>
            <a:ext cx="11226365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 bwMode="invGray"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half" idx="25"/>
          </p:nvPr>
        </p:nvSpPr>
        <p:spPr bwMode="invGray">
          <a:xfrm>
            <a:off x="479999" y="2160000"/>
            <a:ext cx="5472000" cy="1656000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13" name="Content Placeholder 3"/>
          <p:cNvSpPr>
            <a:spLocks noGrp="1"/>
          </p:cNvSpPr>
          <p:nvPr>
            <p:ph sz="half" idx="26"/>
          </p:nvPr>
        </p:nvSpPr>
        <p:spPr bwMode="invGray">
          <a:xfrm>
            <a:off x="6234364" y="2160000"/>
            <a:ext cx="5472000" cy="1656000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27"/>
          </p:nvPr>
        </p:nvSpPr>
        <p:spPr bwMode="invGray">
          <a:xfrm>
            <a:off x="479999" y="1800000"/>
            <a:ext cx="5472001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400" b="1" kern="1200" dirty="0">
                <a:solidFill>
                  <a:schemeClr val="bg1"/>
                </a:solidFill>
                <a:latin typeface="+mj-lt"/>
                <a:ea typeface="+mn-ea"/>
                <a:cs typeface="Times New Roman" panose="02020603050405020304" pitchFamily="18" charset="0"/>
              </a:defRPr>
            </a:lvl1pPr>
            <a:lvl2pPr>
              <a:defRPr lang="en-US" dirty="0" smtClean="0">
                <a:solidFill>
                  <a:schemeClr val="bg1"/>
                </a:solidFill>
              </a:defRPr>
            </a:lvl2pPr>
            <a:lvl3pPr>
              <a:defRPr lang="en-US" dirty="0" smtClean="0">
                <a:solidFill>
                  <a:schemeClr val="bg1"/>
                </a:solidFill>
              </a:defRPr>
            </a:lvl3pPr>
            <a:lvl4pPr>
              <a:defRPr lang="en-US" dirty="0" smtClean="0">
                <a:solidFill>
                  <a:schemeClr val="bg1"/>
                </a:solidFill>
              </a:defRPr>
            </a:lvl4pPr>
            <a:lvl5pPr>
              <a:defRPr lang="en-US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/>
              <a:t>Edit Master text styles</a:t>
            </a:r>
          </a:p>
        </p:txBody>
      </p:sp>
      <p:sp>
        <p:nvSpPr>
          <p:cNvPr id="20" name="Text Placeholder 5"/>
          <p:cNvSpPr>
            <a:spLocks noGrp="1"/>
          </p:cNvSpPr>
          <p:nvPr>
            <p:ph type="body" sz="quarter" idx="28"/>
          </p:nvPr>
        </p:nvSpPr>
        <p:spPr bwMode="invGray">
          <a:xfrm>
            <a:off x="6234365" y="1800000"/>
            <a:ext cx="5472000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4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Edit Master text styles</a:t>
            </a:r>
          </a:p>
        </p:txBody>
      </p:sp>
      <p:sp>
        <p:nvSpPr>
          <p:cNvPr id="35" name="Text Placeholder 7"/>
          <p:cNvSpPr>
            <a:spLocks noGrp="1"/>
          </p:cNvSpPr>
          <p:nvPr>
            <p:ph type="body" sz="quarter" idx="13" hasCustomPrompt="1"/>
          </p:nvPr>
        </p:nvSpPr>
        <p:spPr bwMode="invGray">
          <a:xfrm>
            <a:off x="480485" y="1188003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  <p:sp>
        <p:nvSpPr>
          <p:cNvPr id="37" name="Content Placeholder 2"/>
          <p:cNvSpPr>
            <a:spLocks noGrp="1"/>
          </p:cNvSpPr>
          <p:nvPr>
            <p:ph sz="half" idx="30"/>
          </p:nvPr>
        </p:nvSpPr>
        <p:spPr bwMode="invGray">
          <a:xfrm>
            <a:off x="479999" y="4381200"/>
            <a:ext cx="5472000" cy="1656000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38" name="Content Placeholder 3"/>
          <p:cNvSpPr>
            <a:spLocks noGrp="1"/>
          </p:cNvSpPr>
          <p:nvPr>
            <p:ph sz="half" idx="34"/>
          </p:nvPr>
        </p:nvSpPr>
        <p:spPr bwMode="invGray">
          <a:xfrm>
            <a:off x="6234364" y="4381200"/>
            <a:ext cx="5472000" cy="1656000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39" name="Text Placeholder 5"/>
          <p:cNvSpPr>
            <a:spLocks noGrp="1"/>
          </p:cNvSpPr>
          <p:nvPr>
            <p:ph type="body" sz="quarter" idx="35"/>
          </p:nvPr>
        </p:nvSpPr>
        <p:spPr bwMode="invGray">
          <a:xfrm>
            <a:off x="479999" y="4039524"/>
            <a:ext cx="5472001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400" b="1" kern="1200" dirty="0">
                <a:solidFill>
                  <a:schemeClr val="bg1"/>
                </a:solidFill>
                <a:latin typeface="+mj-lt"/>
                <a:ea typeface="+mn-ea"/>
                <a:cs typeface="Times New Roman" panose="02020603050405020304" pitchFamily="18" charset="0"/>
              </a:defRPr>
            </a:lvl1pPr>
            <a:lvl2pPr>
              <a:defRPr lang="en-US" dirty="0" smtClean="0">
                <a:solidFill>
                  <a:schemeClr val="bg1"/>
                </a:solidFill>
              </a:defRPr>
            </a:lvl2pPr>
            <a:lvl3pPr>
              <a:defRPr lang="en-US" dirty="0" smtClean="0">
                <a:solidFill>
                  <a:schemeClr val="bg1"/>
                </a:solidFill>
              </a:defRPr>
            </a:lvl3pPr>
            <a:lvl4pPr>
              <a:defRPr lang="en-US" dirty="0" smtClean="0">
                <a:solidFill>
                  <a:schemeClr val="bg1"/>
                </a:solidFill>
              </a:defRPr>
            </a:lvl4pPr>
            <a:lvl5pPr>
              <a:defRPr lang="en-US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/>
              <a:t>Edit Master text styles</a:t>
            </a:r>
          </a:p>
        </p:txBody>
      </p:sp>
      <p:sp>
        <p:nvSpPr>
          <p:cNvPr id="40" name="Text Placeholder 5"/>
          <p:cNvSpPr>
            <a:spLocks noGrp="1"/>
          </p:cNvSpPr>
          <p:nvPr>
            <p:ph type="body" sz="quarter" idx="36"/>
          </p:nvPr>
        </p:nvSpPr>
        <p:spPr bwMode="invGray">
          <a:xfrm>
            <a:off x="6234365" y="4039524"/>
            <a:ext cx="5472000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4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58138898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22"/>
          </p:nvPr>
        </p:nvSpPr>
        <p:spPr bwMode="invGray"/>
        <p:txBody>
          <a:bodyPr/>
          <a:lstStyle/>
          <a:p>
            <a:fld id="{BBB6CCEC-3D0A-48BE-9958-590F11C39C0A}" type="datetime1">
              <a:rPr lang="en-GB" noProof="0" smtClean="0"/>
              <a:t>20/09/2022</a:t>
            </a:fld>
            <a:endParaRPr lang="en-GB" noProof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23"/>
          </p:nvPr>
        </p:nvSpPr>
        <p:spPr bwMode="invGray"/>
        <p:txBody>
          <a:bodyPr/>
          <a:lstStyle/>
          <a:p>
            <a:r>
              <a:rPr lang="en-GB" noProof="0"/>
              <a:t>|     Title of the presentation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4"/>
          </p:nvPr>
        </p:nvSpPr>
        <p:spPr bwMode="invGray"/>
        <p:txBody>
          <a:bodyPr/>
          <a:lstStyle/>
          <a:p>
            <a:fld id="{A74CE0EA-F3B5-4684-BA10-C594598FDB9C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21" name="Text Placeholder 7"/>
          <p:cNvSpPr>
            <a:spLocks noGrp="1"/>
          </p:cNvSpPr>
          <p:nvPr>
            <p:ph type="body" sz="quarter" idx="21" hasCustomPrompt="1"/>
          </p:nvPr>
        </p:nvSpPr>
        <p:spPr bwMode="invGray">
          <a:xfrm>
            <a:off x="480000" y="6293651"/>
            <a:ext cx="11226365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 bwMode="invGray"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half" idx="25"/>
          </p:nvPr>
        </p:nvSpPr>
        <p:spPr bwMode="invGray">
          <a:xfrm>
            <a:off x="479999" y="2160000"/>
            <a:ext cx="3552000" cy="38772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27"/>
          </p:nvPr>
        </p:nvSpPr>
        <p:spPr bwMode="invGray">
          <a:xfrm>
            <a:off x="479999" y="1800000"/>
            <a:ext cx="3552000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4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Edit Master text styles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sz="half" idx="29"/>
          </p:nvPr>
        </p:nvSpPr>
        <p:spPr bwMode="invGray">
          <a:xfrm>
            <a:off x="4317181" y="2160000"/>
            <a:ext cx="3552000" cy="38772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30"/>
          </p:nvPr>
        </p:nvSpPr>
        <p:spPr bwMode="invGray">
          <a:xfrm>
            <a:off x="4317181" y="1800000"/>
            <a:ext cx="3552000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4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Edit Master text styles</a:t>
            </a:r>
          </a:p>
        </p:txBody>
      </p:sp>
      <p:sp>
        <p:nvSpPr>
          <p:cNvPr id="24" name="Content Placeholder 2"/>
          <p:cNvSpPr>
            <a:spLocks noGrp="1"/>
          </p:cNvSpPr>
          <p:nvPr>
            <p:ph sz="half" idx="31"/>
          </p:nvPr>
        </p:nvSpPr>
        <p:spPr bwMode="invGray">
          <a:xfrm>
            <a:off x="8154364" y="2160000"/>
            <a:ext cx="3552000" cy="38772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25" name="Text Placeholder 5"/>
          <p:cNvSpPr>
            <a:spLocks noGrp="1"/>
          </p:cNvSpPr>
          <p:nvPr>
            <p:ph type="body" sz="quarter" idx="32"/>
          </p:nvPr>
        </p:nvSpPr>
        <p:spPr bwMode="invGray">
          <a:xfrm>
            <a:off x="8154364" y="1800000"/>
            <a:ext cx="3552000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4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Edit Master text styles</a:t>
            </a:r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13" hasCustomPrompt="1"/>
          </p:nvPr>
        </p:nvSpPr>
        <p:spPr bwMode="invGray">
          <a:xfrm>
            <a:off x="480485" y="1188003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</p:spTree>
    <p:extLst>
      <p:ext uri="{BB962C8B-B14F-4D97-AF65-F5344CB8AC3E}">
        <p14:creationId xmlns:p14="http://schemas.microsoft.com/office/powerpoint/2010/main" val="1788153875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eft / Text r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invGray">
          <a:xfrm>
            <a:off x="6234364" y="1800000"/>
            <a:ext cx="5472000" cy="4237200"/>
          </a:xfrm>
        </p:spPr>
        <p:txBody>
          <a:bodyPr/>
          <a:lstStyle/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7" hasCustomPrompt="1"/>
          </p:nvPr>
        </p:nvSpPr>
        <p:spPr bwMode="invGray">
          <a:xfrm>
            <a:off x="479999" y="1800000"/>
            <a:ext cx="5472000" cy="4237200"/>
          </a:xfrm>
          <a:solidFill>
            <a:schemeClr val="bg1">
              <a:lumMod val="85000"/>
            </a:schemeClr>
          </a:solidFill>
        </p:spPr>
        <p:txBody>
          <a:bodyPr bIns="1980000" anchor="ctr"/>
          <a:lstStyle>
            <a:lvl1pPr marL="0" marR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 sz="14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/>
            </a:pPr>
            <a:r>
              <a:rPr lang="en-GB" noProof="0" dirty="0"/>
              <a:t>Click on Icon to add picture</a:t>
            </a:r>
            <a:br>
              <a:rPr lang="en-GB" noProof="0" dirty="0"/>
            </a:br>
            <a:r>
              <a:rPr lang="en-GB" noProof="0" dirty="0"/>
              <a:t>Change picture either by</a:t>
            </a:r>
            <a:br>
              <a:rPr lang="en-GB" noProof="0" dirty="0"/>
            </a:br>
            <a:r>
              <a:rPr lang="en-GB" noProof="0" dirty="0"/>
              <a:t>right mouse click on picture + „change picture“ </a:t>
            </a:r>
            <a:br>
              <a:rPr lang="en-GB" noProof="0" dirty="0"/>
            </a:br>
            <a:r>
              <a:rPr lang="en-GB" noProof="0" dirty="0"/>
              <a:t>or by deleting picture + resetting slide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8"/>
          </p:nvPr>
        </p:nvSpPr>
        <p:spPr bwMode="invGray"/>
        <p:txBody>
          <a:bodyPr/>
          <a:lstStyle/>
          <a:p>
            <a:fld id="{414CCF51-8078-42ED-9407-7F055975162E}" type="datetime1">
              <a:rPr lang="en-GB" noProof="0" smtClean="0"/>
              <a:t>20/09/2022</a:t>
            </a:fld>
            <a:endParaRPr lang="en-GB" noProof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9"/>
          </p:nvPr>
        </p:nvSpPr>
        <p:spPr bwMode="invGray"/>
        <p:txBody>
          <a:bodyPr/>
          <a:lstStyle/>
          <a:p>
            <a:r>
              <a:rPr lang="en-GB" noProof="0"/>
              <a:t>|     Title of the presentation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0"/>
          </p:nvPr>
        </p:nvSpPr>
        <p:spPr bwMode="invGray"/>
        <p:txBody>
          <a:bodyPr/>
          <a:lstStyle/>
          <a:p>
            <a:fld id="{A74CE0EA-F3B5-4684-BA10-C594598FDB9C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21" hasCustomPrompt="1"/>
          </p:nvPr>
        </p:nvSpPr>
        <p:spPr bwMode="invGray">
          <a:xfrm>
            <a:off x="480000" y="6293651"/>
            <a:ext cx="11226365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 bwMode="invGray"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13" hasCustomPrompt="1"/>
          </p:nvPr>
        </p:nvSpPr>
        <p:spPr bwMode="invGray">
          <a:xfrm>
            <a:off x="480485" y="1188003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</p:spTree>
    <p:extLst>
      <p:ext uri="{BB962C8B-B14F-4D97-AF65-F5344CB8AC3E}">
        <p14:creationId xmlns:p14="http://schemas.microsoft.com/office/powerpoint/2010/main" val="11015847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| 2 column text t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7091CED-6421-441D-89DA-74EF77AD2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Immunization, Vaccines and Biologicals</a:t>
            </a:r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CC4CE6-BB6C-4665-BB0E-0849EB26E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AFC-DF42-41A5-B57C-06A83BBA6616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700640E-70DB-4FA8-8906-F2F2D00CF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639" y="537198"/>
            <a:ext cx="5081283" cy="810030"/>
          </a:xfrm>
        </p:spPr>
        <p:txBody>
          <a:bodyPr lIns="0" tIns="0" rIns="0" bIns="0" anchor="t" anchorCtr="0"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DAB69A2-06C9-4546-819F-AC1A6D1FD09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7638" y="1682567"/>
            <a:ext cx="11036725" cy="1674747"/>
          </a:xfrm>
        </p:spPr>
        <p:txBody>
          <a:bodyPr numCol="2" spcCol="1440000"/>
          <a:lstStyle>
            <a:lvl1pPr marL="0" indent="0">
              <a:buFont typeface="Arial" panose="020B0604020202020204" pitchFamily="34" charset="0"/>
              <a:buNone/>
              <a:defRPr/>
            </a:lvl1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object 14">
            <a:extLst>
              <a:ext uri="{FF2B5EF4-FFF2-40B4-BE49-F238E27FC236}">
                <a16:creationId xmlns:a16="http://schemas.microsoft.com/office/drawing/2014/main" id="{E1474A1F-77BF-4F44-91F7-99B672845854}"/>
              </a:ext>
            </a:extLst>
          </p:cNvPr>
          <p:cNvSpPr/>
          <p:nvPr userDrawn="1"/>
        </p:nvSpPr>
        <p:spPr>
          <a:xfrm>
            <a:off x="577850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</p:spTree>
    <p:extLst>
      <p:ext uri="{BB962C8B-B14F-4D97-AF65-F5344CB8AC3E}">
        <p14:creationId xmlns:p14="http://schemas.microsoft.com/office/powerpoint/2010/main" val="4080146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ation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invGray">
          <a:xfrm>
            <a:off x="6234364" y="1800000"/>
            <a:ext cx="5472000" cy="4237200"/>
          </a:xfrm>
          <a:solidFill>
            <a:srgbClr val="009CDE"/>
          </a:solidFill>
        </p:spPr>
        <p:txBody>
          <a:bodyPr lIns="144000" tIns="144000" rIns="144000" bIns="144000"/>
          <a:lstStyle>
            <a:lvl1pPr>
              <a:defRPr sz="1400" b="1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bg1"/>
              </a:buClr>
              <a:defRPr sz="1400">
                <a:solidFill>
                  <a:schemeClr val="bg1"/>
                </a:solidFill>
                <a:latin typeface="+mn-lt"/>
              </a:defRPr>
            </a:lvl2pPr>
            <a:lvl3pPr>
              <a:buClr>
                <a:schemeClr val="bg1"/>
              </a:buClr>
              <a:defRPr sz="1400">
                <a:solidFill>
                  <a:schemeClr val="bg1"/>
                </a:solidFill>
                <a:latin typeface="+mn-lt"/>
              </a:defRPr>
            </a:lvl3pPr>
            <a:lvl4pPr>
              <a:buClr>
                <a:schemeClr val="bg1"/>
              </a:buClr>
              <a:defRPr sz="1400">
                <a:solidFill>
                  <a:schemeClr val="bg1"/>
                </a:solidFill>
                <a:latin typeface="+mn-lt"/>
              </a:defRPr>
            </a:lvl4pPr>
            <a:lvl5pPr>
              <a:buClr>
                <a:schemeClr val="bg1"/>
              </a:buClr>
              <a:defRPr sz="14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7" hasCustomPrompt="1"/>
          </p:nvPr>
        </p:nvSpPr>
        <p:spPr bwMode="invGray">
          <a:xfrm>
            <a:off x="479999" y="1800000"/>
            <a:ext cx="5472000" cy="4237200"/>
          </a:xfrm>
          <a:solidFill>
            <a:schemeClr val="bg1">
              <a:lumMod val="85000"/>
            </a:schemeClr>
          </a:solidFill>
        </p:spPr>
        <p:txBody>
          <a:bodyPr bIns="1980000" anchor="ctr"/>
          <a:lstStyle>
            <a:lvl1pPr marL="0" marR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 sz="14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/>
            </a:pPr>
            <a:r>
              <a:rPr lang="en-GB" noProof="0" dirty="0"/>
              <a:t>Click on Icon to add picture</a:t>
            </a:r>
            <a:br>
              <a:rPr lang="en-GB" noProof="0" dirty="0"/>
            </a:br>
            <a:r>
              <a:rPr lang="en-GB" noProof="0" dirty="0"/>
              <a:t>Change picture either by</a:t>
            </a:r>
            <a:br>
              <a:rPr lang="en-GB" noProof="0" dirty="0"/>
            </a:br>
            <a:r>
              <a:rPr lang="en-GB" noProof="0" dirty="0"/>
              <a:t>right mouse click on picture + „change picture“ </a:t>
            </a:r>
            <a:br>
              <a:rPr lang="en-GB" noProof="0" dirty="0"/>
            </a:br>
            <a:r>
              <a:rPr lang="en-GB" noProof="0" dirty="0"/>
              <a:t>or by deleting picture + resetting slide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8"/>
          </p:nvPr>
        </p:nvSpPr>
        <p:spPr bwMode="invGray"/>
        <p:txBody>
          <a:bodyPr/>
          <a:lstStyle/>
          <a:p>
            <a:fld id="{B5CB8422-2CBD-43EC-AF21-8B33A2ACAA82}" type="datetime1">
              <a:rPr lang="en-GB" noProof="0" smtClean="0"/>
              <a:t>20/09/2022</a:t>
            </a:fld>
            <a:endParaRPr lang="en-GB" noProof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9"/>
          </p:nvPr>
        </p:nvSpPr>
        <p:spPr bwMode="invGray"/>
        <p:txBody>
          <a:bodyPr/>
          <a:lstStyle/>
          <a:p>
            <a:r>
              <a:rPr lang="en-GB" noProof="0"/>
              <a:t>|     Title of the presentation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0"/>
          </p:nvPr>
        </p:nvSpPr>
        <p:spPr bwMode="invGray"/>
        <p:txBody>
          <a:bodyPr/>
          <a:lstStyle/>
          <a:p>
            <a:fld id="{A74CE0EA-F3B5-4684-BA10-C594598FDB9C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21" hasCustomPrompt="1"/>
          </p:nvPr>
        </p:nvSpPr>
        <p:spPr bwMode="invGray">
          <a:xfrm>
            <a:off x="480000" y="6293651"/>
            <a:ext cx="11226365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 bwMode="invGray"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13" hasCustomPrompt="1"/>
          </p:nvPr>
        </p:nvSpPr>
        <p:spPr bwMode="invGray">
          <a:xfrm>
            <a:off x="480485" y="1188003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</p:spTree>
    <p:extLst>
      <p:ext uri="{BB962C8B-B14F-4D97-AF65-F5344CB8AC3E}">
        <p14:creationId xmlns:p14="http://schemas.microsoft.com/office/powerpoint/2010/main" val="175732791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7" hasCustomPrompt="1"/>
          </p:nvPr>
        </p:nvSpPr>
        <p:spPr bwMode="invGray">
          <a:xfrm>
            <a:off x="479999" y="1800000"/>
            <a:ext cx="11226364" cy="4237200"/>
          </a:xfrm>
          <a:solidFill>
            <a:schemeClr val="bg1">
              <a:lumMod val="85000"/>
            </a:schemeClr>
          </a:solidFill>
        </p:spPr>
        <p:txBody>
          <a:bodyPr bIns="1980000" anchor="ctr"/>
          <a:lstStyle>
            <a:lvl1pPr marL="0" marR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 sz="14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/>
            </a:pPr>
            <a:r>
              <a:rPr lang="en-GB" noProof="0" dirty="0"/>
              <a:t>Click on Icon to add picture</a:t>
            </a:r>
            <a:br>
              <a:rPr lang="en-GB" noProof="0" dirty="0"/>
            </a:br>
            <a:r>
              <a:rPr lang="en-GB" noProof="0" dirty="0"/>
              <a:t>Change picture either by</a:t>
            </a:r>
            <a:br>
              <a:rPr lang="en-GB" noProof="0" dirty="0"/>
            </a:br>
            <a:r>
              <a:rPr lang="en-GB" noProof="0" dirty="0"/>
              <a:t>right mouse click on picture + „change picture“ </a:t>
            </a:r>
            <a:br>
              <a:rPr lang="en-GB" noProof="0" dirty="0"/>
            </a:br>
            <a:r>
              <a:rPr lang="en-GB" noProof="0" dirty="0"/>
              <a:t>or by deleting picture + resetting slide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8"/>
          </p:nvPr>
        </p:nvSpPr>
        <p:spPr bwMode="invGray"/>
        <p:txBody>
          <a:bodyPr/>
          <a:lstStyle/>
          <a:p>
            <a:fld id="{6C135116-9A9A-47DA-A114-676E0C1FD8BF}" type="datetime1">
              <a:rPr lang="en-GB" noProof="0" smtClean="0"/>
              <a:t>20/09/2022</a:t>
            </a:fld>
            <a:endParaRPr lang="en-GB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9"/>
          </p:nvPr>
        </p:nvSpPr>
        <p:spPr bwMode="invGray"/>
        <p:txBody>
          <a:bodyPr/>
          <a:lstStyle/>
          <a:p>
            <a:r>
              <a:rPr lang="en-GB" noProof="0"/>
              <a:t>|     Title of the presentation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0"/>
          </p:nvPr>
        </p:nvSpPr>
        <p:spPr bwMode="invGray"/>
        <p:txBody>
          <a:bodyPr/>
          <a:lstStyle/>
          <a:p>
            <a:fld id="{A74CE0EA-F3B5-4684-BA10-C594598FDB9C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 hasCustomPrompt="1"/>
          </p:nvPr>
        </p:nvSpPr>
        <p:spPr bwMode="invGray">
          <a:xfrm>
            <a:off x="480000" y="6293651"/>
            <a:ext cx="11226365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 bwMode="invGray"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13" hasCustomPrompt="1"/>
          </p:nvPr>
        </p:nvSpPr>
        <p:spPr bwMode="invGray">
          <a:xfrm>
            <a:off x="480485" y="1188003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</p:spTree>
    <p:extLst>
      <p:ext uri="{BB962C8B-B14F-4D97-AF65-F5344CB8AC3E}">
        <p14:creationId xmlns:p14="http://schemas.microsoft.com/office/powerpoint/2010/main" val="149113004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Intro large Tex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Date Placeholder 17"/>
          <p:cNvSpPr>
            <a:spLocks noGrp="1"/>
          </p:cNvSpPr>
          <p:nvPr>
            <p:ph type="dt" sz="half" idx="14"/>
          </p:nvPr>
        </p:nvSpPr>
        <p:spPr bwMode="invGray">
          <a:noFill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D0CC27D-0020-48D4-9B6C-9E6EA0640D93}" type="datetime1">
              <a:rPr lang="en-GB" smtClean="0"/>
              <a:pPr/>
              <a:t>20/09/2022</a:t>
            </a:fld>
            <a:endParaRPr lang="en-GB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5"/>
          </p:nvPr>
        </p:nvSpPr>
        <p:spPr bwMode="invGray">
          <a:noFill/>
        </p:spPr>
        <p:txBody>
          <a:bodyPr/>
          <a:lstStyle/>
          <a:p>
            <a:r>
              <a:rPr lang="en-GB" noProof="0"/>
              <a:t>|     Title of the presentation</a:t>
            </a:r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6"/>
          </p:nvPr>
        </p:nvSpPr>
        <p:spPr bwMode="invGray">
          <a:noFill/>
        </p:spPr>
        <p:txBody>
          <a:bodyPr/>
          <a:lstStyle/>
          <a:p>
            <a:fld id="{A74CE0EA-F3B5-4684-BA10-C594598FDB9C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1" hasCustomPrompt="1"/>
          </p:nvPr>
        </p:nvSpPr>
        <p:spPr bwMode="invGray">
          <a:xfrm>
            <a:off x="480000" y="6293651"/>
            <a:ext cx="11226365" cy="208579"/>
          </a:xfrm>
          <a:noFill/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 bwMode="invGray">
          <a:noFill/>
        </p:spPr>
        <p:txBody>
          <a:bodyPr/>
          <a:lstStyle/>
          <a:p>
            <a:r>
              <a:rPr lang="en-GB" noProof="0" dirty="0"/>
              <a:t>Click to edit Master title style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3" hasCustomPrompt="1"/>
          </p:nvPr>
        </p:nvSpPr>
        <p:spPr bwMode="invGray">
          <a:xfrm>
            <a:off x="480485" y="1188003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8"/>
          </p:nvPr>
        </p:nvSpPr>
        <p:spPr bwMode="invGray">
          <a:xfrm>
            <a:off x="479999" y="1800000"/>
            <a:ext cx="11226365" cy="4237200"/>
          </a:xfrm>
          <a:noFill/>
        </p:spPr>
        <p:txBody>
          <a:bodyPr lIns="0" tIns="0" rIns="0" bIns="0"/>
          <a:lstStyle>
            <a:lvl1pPr>
              <a:lnSpc>
                <a:spcPct val="110000"/>
              </a:lnSpc>
              <a:defRPr sz="1400" b="1">
                <a:solidFill>
                  <a:schemeClr val="tx1"/>
                </a:solidFill>
                <a:latin typeface="+mn-lt"/>
              </a:defRPr>
            </a:lvl1pPr>
            <a:lvl2pPr>
              <a:lnSpc>
                <a:spcPct val="110000"/>
              </a:lnSpc>
              <a:defRPr sz="1400">
                <a:solidFill>
                  <a:schemeClr val="tx1"/>
                </a:solidFill>
                <a:latin typeface="+mn-lt"/>
              </a:defRPr>
            </a:lvl2pPr>
          </a:lstStyle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145364737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Intro Imag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5"/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0" y="0"/>
            <a:ext cx="12192000" cy="6858000"/>
          </a:xfrm>
          <a:solidFill>
            <a:schemeClr val="bg1"/>
          </a:solidFill>
        </p:spPr>
        <p:txBody>
          <a:bodyPr wrap="square" tIns="1980000" bIns="0" anchor="ctr"/>
          <a:lstStyle>
            <a:lvl1pPr marL="0" marR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 sz="1400">
                <a:solidFill>
                  <a:schemeClr val="accent4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/>
            </a:pPr>
            <a:r>
              <a:rPr lang="en-GB" noProof="0" dirty="0"/>
              <a:t>Click on Icon to add picture, then arrange object (send to back)</a:t>
            </a:r>
            <a:br>
              <a:rPr lang="en-GB" noProof="0" dirty="0"/>
            </a:br>
            <a:r>
              <a:rPr lang="en-GB" noProof="0" dirty="0"/>
              <a:t>Change picture either by</a:t>
            </a:r>
            <a:br>
              <a:rPr lang="en-GB" noProof="0" dirty="0"/>
            </a:br>
            <a:r>
              <a:rPr lang="en-GB" noProof="0" dirty="0"/>
              <a:t>right mouse click on picture + „change picture“ </a:t>
            </a:r>
            <a:br>
              <a:rPr lang="en-GB" noProof="0" dirty="0"/>
            </a:br>
            <a:r>
              <a:rPr lang="en-GB" noProof="0" dirty="0"/>
              <a:t>or by deleting picture + resetting slide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8"/>
          </p:nvPr>
        </p:nvSpPr>
        <p:spPr bwMode="gray">
          <a:xfrm>
            <a:off x="2" y="1800000"/>
            <a:ext cx="4279900" cy="1649446"/>
          </a:xfrm>
          <a:solidFill>
            <a:schemeClr val="tx2">
              <a:alpha val="90000"/>
            </a:schemeClr>
          </a:solidFill>
        </p:spPr>
        <p:txBody>
          <a:bodyPr lIns="468000" tIns="180000" rIns="360000" bIns="180000">
            <a:noAutofit/>
          </a:bodyPr>
          <a:lstStyle>
            <a:lvl1pPr>
              <a:defRPr sz="2800" b="1">
                <a:solidFill>
                  <a:schemeClr val="bg1"/>
                </a:solidFill>
                <a:latin typeface="+mj-lt"/>
              </a:defRPr>
            </a:lvl1pPr>
            <a:lvl2pPr marL="541338" indent="-274638">
              <a:tabLst>
                <a:tab pos="1614488" algn="l"/>
              </a:tabLst>
              <a:defRPr sz="2800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en-GB" noProof="0" dirty="0"/>
              <a:t>Edit Master text styles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9"/>
          </p:nvPr>
        </p:nvSpPr>
        <p:spPr bwMode="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68D69CF-73BC-4E26-B56A-FEC2ABB77ED4}" type="datetime1">
              <a:rPr lang="en-GB" smtClean="0"/>
              <a:pPr/>
              <a:t>20/09/2022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0"/>
          </p:nvPr>
        </p:nvSpPr>
        <p:spPr bwMode="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|     Title of the presentation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1"/>
          </p:nvPr>
        </p:nvSpPr>
        <p:spPr bwMode="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74CE0EA-F3B5-4684-BA10-C594598FDB9C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22" hasCustomPrompt="1"/>
          </p:nvPr>
        </p:nvSpPr>
        <p:spPr bwMode="gray">
          <a:xfrm>
            <a:off x="480000" y="6293651"/>
            <a:ext cx="11226365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GB" noProof="0" dirty="0"/>
              <a:t>Click to edit Master title style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BD8C3F1-1671-48E9-A883-71329659A10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9997" y="294411"/>
            <a:ext cx="2586365" cy="816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484688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blue n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30"/>
          </p:nvPr>
        </p:nvSpPr>
        <p:spPr bwMode="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9262F6C-3198-4C0D-9FD3-A522B66D4040}" type="datetime1">
              <a:rPr lang="en-GB" smtClean="0"/>
              <a:pPr/>
              <a:t>20/09/2022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31"/>
          </p:nvPr>
        </p:nvSpPr>
        <p:spPr bwMode="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|     Title of the presentation</a:t>
            </a:r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32"/>
          </p:nvPr>
        </p:nvSpPr>
        <p:spPr bwMode="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74CE0EA-F3B5-4684-BA10-C594598FDB9C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 bwMode="gray">
          <a:xfrm>
            <a:off x="479999" y="359999"/>
            <a:ext cx="8160000" cy="720000"/>
          </a:xfrm>
        </p:spPr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28" name="Rectangle 27"/>
          <p:cNvSpPr/>
          <p:nvPr userDrawn="1"/>
        </p:nvSpPr>
        <p:spPr bwMode="gray">
          <a:xfrm>
            <a:off x="480001" y="1800002"/>
            <a:ext cx="6367841" cy="14249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noProof="0">
              <a:solidFill>
                <a:schemeClr val="tx1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33" hasCustomPrompt="1"/>
          </p:nvPr>
        </p:nvSpPr>
        <p:spPr>
          <a:xfrm>
            <a:off x="479999" y="2143683"/>
            <a:ext cx="988484" cy="396000"/>
          </a:xfrm>
        </p:spPr>
        <p:txBody>
          <a:bodyPr/>
          <a:lstStyle>
            <a:lvl1pPr>
              <a:defRPr sz="2800" b="1">
                <a:solidFill>
                  <a:schemeClr val="tx2"/>
                </a:solidFill>
                <a:latin typeface="+mj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01</a:t>
            </a:r>
          </a:p>
        </p:txBody>
      </p:sp>
      <p:sp>
        <p:nvSpPr>
          <p:cNvPr id="31" name="Text Placeholder 3"/>
          <p:cNvSpPr>
            <a:spLocks noGrp="1"/>
          </p:cNvSpPr>
          <p:nvPr>
            <p:ph type="body" sz="quarter" idx="34" hasCustomPrompt="1"/>
          </p:nvPr>
        </p:nvSpPr>
        <p:spPr>
          <a:xfrm>
            <a:off x="1707437" y="2143683"/>
            <a:ext cx="5140403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Headline</a:t>
            </a:r>
          </a:p>
        </p:txBody>
      </p:sp>
      <p:sp>
        <p:nvSpPr>
          <p:cNvPr id="34" name="Text Placeholder 3"/>
          <p:cNvSpPr>
            <a:spLocks noGrp="1"/>
          </p:cNvSpPr>
          <p:nvPr>
            <p:ph type="body" sz="quarter" idx="35" hasCustomPrompt="1"/>
          </p:nvPr>
        </p:nvSpPr>
        <p:spPr>
          <a:xfrm>
            <a:off x="7432736" y="2143683"/>
            <a:ext cx="4273629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Speaker</a:t>
            </a:r>
          </a:p>
        </p:txBody>
      </p:sp>
      <p:sp>
        <p:nvSpPr>
          <p:cNvPr id="36" name="Text Placeholder 3"/>
          <p:cNvSpPr>
            <a:spLocks noGrp="1"/>
          </p:cNvSpPr>
          <p:nvPr>
            <p:ph type="body" sz="quarter" idx="36" hasCustomPrompt="1"/>
          </p:nvPr>
        </p:nvSpPr>
        <p:spPr>
          <a:xfrm>
            <a:off x="479999" y="2877928"/>
            <a:ext cx="988484" cy="396000"/>
          </a:xfrm>
        </p:spPr>
        <p:txBody>
          <a:bodyPr/>
          <a:lstStyle>
            <a:lvl1pPr>
              <a:defRPr sz="2800" b="1">
                <a:solidFill>
                  <a:schemeClr val="tx2"/>
                </a:solidFill>
                <a:latin typeface="+mj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02</a:t>
            </a:r>
          </a:p>
        </p:txBody>
      </p:sp>
      <p:sp>
        <p:nvSpPr>
          <p:cNvPr id="37" name="Text Placeholder 3"/>
          <p:cNvSpPr>
            <a:spLocks noGrp="1"/>
          </p:cNvSpPr>
          <p:nvPr>
            <p:ph type="body" sz="quarter" idx="37" hasCustomPrompt="1"/>
          </p:nvPr>
        </p:nvSpPr>
        <p:spPr>
          <a:xfrm>
            <a:off x="1707437" y="2877928"/>
            <a:ext cx="5140403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Headline</a:t>
            </a:r>
          </a:p>
        </p:txBody>
      </p:sp>
      <p:sp>
        <p:nvSpPr>
          <p:cNvPr id="39" name="Text Placeholder 3"/>
          <p:cNvSpPr>
            <a:spLocks noGrp="1"/>
          </p:cNvSpPr>
          <p:nvPr>
            <p:ph type="body" sz="quarter" idx="38" hasCustomPrompt="1"/>
          </p:nvPr>
        </p:nvSpPr>
        <p:spPr>
          <a:xfrm>
            <a:off x="7432736" y="2877928"/>
            <a:ext cx="4273629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Speaker</a:t>
            </a:r>
          </a:p>
        </p:txBody>
      </p:sp>
      <p:sp>
        <p:nvSpPr>
          <p:cNvPr id="40" name="Text Placeholder 3"/>
          <p:cNvSpPr>
            <a:spLocks noGrp="1"/>
          </p:cNvSpPr>
          <p:nvPr>
            <p:ph type="body" sz="quarter" idx="39" hasCustomPrompt="1"/>
          </p:nvPr>
        </p:nvSpPr>
        <p:spPr>
          <a:xfrm>
            <a:off x="479999" y="3612173"/>
            <a:ext cx="988484" cy="396000"/>
          </a:xfrm>
        </p:spPr>
        <p:txBody>
          <a:bodyPr/>
          <a:lstStyle>
            <a:lvl1pPr>
              <a:defRPr sz="2800" b="1">
                <a:solidFill>
                  <a:schemeClr val="tx2"/>
                </a:solidFill>
                <a:latin typeface="+mj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03</a:t>
            </a:r>
          </a:p>
        </p:txBody>
      </p:sp>
      <p:sp>
        <p:nvSpPr>
          <p:cNvPr id="41" name="Text Placeholder 3"/>
          <p:cNvSpPr>
            <a:spLocks noGrp="1"/>
          </p:cNvSpPr>
          <p:nvPr>
            <p:ph type="body" sz="quarter" idx="40" hasCustomPrompt="1"/>
          </p:nvPr>
        </p:nvSpPr>
        <p:spPr>
          <a:xfrm>
            <a:off x="1707437" y="3612173"/>
            <a:ext cx="5140403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Headline</a:t>
            </a:r>
          </a:p>
        </p:txBody>
      </p:sp>
      <p:sp>
        <p:nvSpPr>
          <p:cNvPr id="42" name="Text Placeholder 3"/>
          <p:cNvSpPr>
            <a:spLocks noGrp="1"/>
          </p:cNvSpPr>
          <p:nvPr>
            <p:ph type="body" sz="quarter" idx="41" hasCustomPrompt="1"/>
          </p:nvPr>
        </p:nvSpPr>
        <p:spPr>
          <a:xfrm>
            <a:off x="7432736" y="3612173"/>
            <a:ext cx="4273629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Speaker</a:t>
            </a:r>
          </a:p>
        </p:txBody>
      </p:sp>
      <p:sp>
        <p:nvSpPr>
          <p:cNvPr id="43" name="Text Placeholder 3"/>
          <p:cNvSpPr>
            <a:spLocks noGrp="1"/>
          </p:cNvSpPr>
          <p:nvPr>
            <p:ph type="body" sz="quarter" idx="42" hasCustomPrompt="1"/>
          </p:nvPr>
        </p:nvSpPr>
        <p:spPr>
          <a:xfrm>
            <a:off x="479999" y="4346418"/>
            <a:ext cx="988484" cy="396000"/>
          </a:xfrm>
        </p:spPr>
        <p:txBody>
          <a:bodyPr/>
          <a:lstStyle>
            <a:lvl1pPr>
              <a:defRPr sz="2800" b="1">
                <a:solidFill>
                  <a:schemeClr val="tx2"/>
                </a:solidFill>
                <a:latin typeface="+mj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04</a:t>
            </a:r>
          </a:p>
        </p:txBody>
      </p:sp>
      <p:sp>
        <p:nvSpPr>
          <p:cNvPr id="44" name="Text Placeholder 3"/>
          <p:cNvSpPr>
            <a:spLocks noGrp="1"/>
          </p:cNvSpPr>
          <p:nvPr>
            <p:ph type="body" sz="quarter" idx="43" hasCustomPrompt="1"/>
          </p:nvPr>
        </p:nvSpPr>
        <p:spPr>
          <a:xfrm>
            <a:off x="1707437" y="4346418"/>
            <a:ext cx="5140403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Headline</a:t>
            </a:r>
          </a:p>
        </p:txBody>
      </p:sp>
      <p:sp>
        <p:nvSpPr>
          <p:cNvPr id="45" name="Text Placeholder 3"/>
          <p:cNvSpPr>
            <a:spLocks noGrp="1"/>
          </p:cNvSpPr>
          <p:nvPr>
            <p:ph type="body" sz="quarter" idx="44" hasCustomPrompt="1"/>
          </p:nvPr>
        </p:nvSpPr>
        <p:spPr>
          <a:xfrm>
            <a:off x="7432736" y="4346418"/>
            <a:ext cx="4273629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Speaker</a:t>
            </a:r>
          </a:p>
        </p:txBody>
      </p:sp>
      <p:sp>
        <p:nvSpPr>
          <p:cNvPr id="46" name="Text Placeholder 3"/>
          <p:cNvSpPr>
            <a:spLocks noGrp="1"/>
          </p:cNvSpPr>
          <p:nvPr>
            <p:ph type="body" sz="quarter" idx="45" hasCustomPrompt="1"/>
          </p:nvPr>
        </p:nvSpPr>
        <p:spPr>
          <a:xfrm>
            <a:off x="479999" y="5080663"/>
            <a:ext cx="988484" cy="396000"/>
          </a:xfrm>
        </p:spPr>
        <p:txBody>
          <a:bodyPr/>
          <a:lstStyle>
            <a:lvl1pPr>
              <a:defRPr sz="2800" b="1">
                <a:solidFill>
                  <a:schemeClr val="tx2"/>
                </a:solidFill>
                <a:latin typeface="+mj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05</a:t>
            </a:r>
          </a:p>
        </p:txBody>
      </p:sp>
      <p:sp>
        <p:nvSpPr>
          <p:cNvPr id="47" name="Text Placeholder 3"/>
          <p:cNvSpPr>
            <a:spLocks noGrp="1"/>
          </p:cNvSpPr>
          <p:nvPr>
            <p:ph type="body" sz="quarter" idx="46" hasCustomPrompt="1"/>
          </p:nvPr>
        </p:nvSpPr>
        <p:spPr>
          <a:xfrm>
            <a:off x="1707437" y="5080663"/>
            <a:ext cx="5140403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Headline</a:t>
            </a:r>
          </a:p>
        </p:txBody>
      </p:sp>
      <p:sp>
        <p:nvSpPr>
          <p:cNvPr id="48" name="Text Placeholder 3"/>
          <p:cNvSpPr>
            <a:spLocks noGrp="1"/>
          </p:cNvSpPr>
          <p:nvPr>
            <p:ph type="body" sz="quarter" idx="47" hasCustomPrompt="1"/>
          </p:nvPr>
        </p:nvSpPr>
        <p:spPr>
          <a:xfrm>
            <a:off x="7432736" y="5080663"/>
            <a:ext cx="4273629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Speaker</a:t>
            </a:r>
          </a:p>
        </p:txBody>
      </p:sp>
      <p:sp>
        <p:nvSpPr>
          <p:cNvPr id="49" name="Text Placeholder 3"/>
          <p:cNvSpPr>
            <a:spLocks noGrp="1"/>
          </p:cNvSpPr>
          <p:nvPr>
            <p:ph type="body" sz="quarter" idx="48" hasCustomPrompt="1"/>
          </p:nvPr>
        </p:nvSpPr>
        <p:spPr>
          <a:xfrm>
            <a:off x="479999" y="5814910"/>
            <a:ext cx="988484" cy="396000"/>
          </a:xfrm>
        </p:spPr>
        <p:txBody>
          <a:bodyPr/>
          <a:lstStyle>
            <a:lvl1pPr>
              <a:defRPr sz="2800" b="1">
                <a:solidFill>
                  <a:schemeClr val="tx2"/>
                </a:solidFill>
                <a:latin typeface="+mj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06</a:t>
            </a:r>
          </a:p>
        </p:txBody>
      </p:sp>
      <p:sp>
        <p:nvSpPr>
          <p:cNvPr id="50" name="Text Placeholder 3"/>
          <p:cNvSpPr>
            <a:spLocks noGrp="1"/>
          </p:cNvSpPr>
          <p:nvPr>
            <p:ph type="body" sz="quarter" idx="49" hasCustomPrompt="1"/>
          </p:nvPr>
        </p:nvSpPr>
        <p:spPr>
          <a:xfrm>
            <a:off x="1707437" y="5814910"/>
            <a:ext cx="5140403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Headline</a:t>
            </a:r>
          </a:p>
        </p:txBody>
      </p:sp>
      <p:sp>
        <p:nvSpPr>
          <p:cNvPr id="51" name="Text Placeholder 3"/>
          <p:cNvSpPr>
            <a:spLocks noGrp="1"/>
          </p:cNvSpPr>
          <p:nvPr>
            <p:ph type="body" sz="quarter" idx="50" hasCustomPrompt="1"/>
          </p:nvPr>
        </p:nvSpPr>
        <p:spPr>
          <a:xfrm>
            <a:off x="7432736" y="5814910"/>
            <a:ext cx="4273629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Speaker</a:t>
            </a:r>
          </a:p>
        </p:txBody>
      </p:sp>
      <p:sp>
        <p:nvSpPr>
          <p:cNvPr id="25" name="Text Placeholder 7"/>
          <p:cNvSpPr>
            <a:spLocks noGrp="1"/>
          </p:cNvSpPr>
          <p:nvPr>
            <p:ph type="body" sz="quarter" idx="13" hasCustomPrompt="1"/>
          </p:nvPr>
        </p:nvSpPr>
        <p:spPr bwMode="invGray">
          <a:xfrm>
            <a:off x="480485" y="1188003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</p:spTree>
    <p:extLst>
      <p:ext uri="{BB962C8B-B14F-4D97-AF65-F5344CB8AC3E}">
        <p14:creationId xmlns:p14="http://schemas.microsoft.com/office/powerpoint/2010/main" val="1444978375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inv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BA931E1-7FC2-4DBD-9F66-3D1575A3F79C}" type="datetime1">
              <a:rPr lang="en-GB" smtClean="0"/>
              <a:pPr/>
              <a:t>20/09/2022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inv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|     Title of the presentation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inv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74CE0EA-F3B5-4684-BA10-C594598FDB9C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21" hasCustomPrompt="1"/>
          </p:nvPr>
        </p:nvSpPr>
        <p:spPr bwMode="invGray">
          <a:xfrm>
            <a:off x="480000" y="6293651"/>
            <a:ext cx="11226365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 bwMode="invGray"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3" hasCustomPrompt="1"/>
          </p:nvPr>
        </p:nvSpPr>
        <p:spPr bwMode="invGray">
          <a:xfrm>
            <a:off x="480485" y="1188003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 dirty="0"/>
              <a:t>One line Subtitle (optional)</a:t>
            </a:r>
          </a:p>
        </p:txBody>
      </p:sp>
    </p:spTree>
    <p:extLst>
      <p:ext uri="{BB962C8B-B14F-4D97-AF65-F5344CB8AC3E}">
        <p14:creationId xmlns:p14="http://schemas.microsoft.com/office/powerpoint/2010/main" val="2523365851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icture Placeholder 4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0" y="0"/>
            <a:ext cx="12192000" cy="6858000"/>
          </a:xfrm>
          <a:solidFill>
            <a:schemeClr val="bg1"/>
          </a:solidFill>
        </p:spPr>
        <p:txBody>
          <a:bodyPr bIns="1980000"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 sz="1400">
                <a:solidFill>
                  <a:schemeClr val="accent4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/>
            </a:pPr>
            <a:r>
              <a:rPr lang="en-GB" noProof="0"/>
              <a:t>Click on Icon to add picture, then arrange object (send to back)</a:t>
            </a:r>
            <a:br>
              <a:rPr lang="en-GB" noProof="0"/>
            </a:br>
            <a:r>
              <a:rPr lang="en-GB" noProof="0"/>
              <a:t>Change picture either by</a:t>
            </a:r>
            <a:br>
              <a:rPr lang="en-GB" noProof="0"/>
            </a:br>
            <a:r>
              <a:rPr lang="en-GB" noProof="0"/>
              <a:t>right mouse click on picture + „change picture“ </a:t>
            </a:r>
            <a:br>
              <a:rPr lang="en-GB" noProof="0"/>
            </a:br>
            <a:r>
              <a:rPr lang="en-GB" noProof="0"/>
              <a:t>or by deleting picture + resetting slide</a:t>
            </a:r>
          </a:p>
        </p:txBody>
      </p:sp>
      <p:sp>
        <p:nvSpPr>
          <p:cNvPr id="36" name="Text Placeholder 35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480000" y="6507006"/>
            <a:ext cx="5971600" cy="247650"/>
          </a:xfrm>
        </p:spPr>
        <p:txBody>
          <a:bodyPr anchor="ctr">
            <a:noAutofit/>
          </a:bodyPr>
          <a:lstStyle>
            <a:lvl1pPr>
              <a:defRPr sz="1000" b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GB" noProof="0"/>
              <a:t>Name of Author  |  Function | Division | Country </a:t>
            </a:r>
          </a:p>
        </p:txBody>
      </p:sp>
      <p:sp>
        <p:nvSpPr>
          <p:cNvPr id="37" name="Text Placeholder 35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9495913" y="6476048"/>
            <a:ext cx="2195259" cy="247650"/>
          </a:xfrm>
        </p:spPr>
        <p:txBody>
          <a:bodyPr rIns="0" anchor="ctr">
            <a:noAutofit/>
          </a:bodyPr>
          <a:lstStyle>
            <a:lvl1pPr algn="ctr">
              <a:defRPr sz="1600" b="1" spc="0" baseline="0">
                <a:solidFill>
                  <a:schemeClr val="tx2"/>
                </a:solidFill>
                <a:latin typeface="+mj-lt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GB" noProof="0"/>
              <a:t>www.who.int</a:t>
            </a:r>
          </a:p>
        </p:txBody>
      </p:sp>
      <p:sp>
        <p:nvSpPr>
          <p:cNvPr id="39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0" y="485184"/>
            <a:ext cx="7344000" cy="1119158"/>
          </a:xfrm>
          <a:noFill/>
        </p:spPr>
        <p:txBody>
          <a:bodyPr lIns="468000" tIns="72000" rIns="450000" bIns="180000" anchor="t" anchorCtr="0">
            <a:noAutofit/>
          </a:bodyPr>
          <a:lstStyle>
            <a:lvl1pPr algn="l">
              <a:lnSpc>
                <a:spcPct val="85000"/>
              </a:lnSpc>
              <a:defRPr sz="420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GB" noProof="0" dirty="0"/>
              <a:t>Click to edit </a:t>
            </a:r>
            <a:br>
              <a:rPr lang="en-GB" noProof="0" dirty="0"/>
            </a:br>
            <a:r>
              <a:rPr lang="en-GB" noProof="0" dirty="0"/>
              <a:t>Master title style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 bwMode="gray">
          <a:xfrm>
            <a:off x="2" y="4482000"/>
            <a:ext cx="12191999" cy="1656000"/>
          </a:xfrm>
          <a:solidFill>
            <a:schemeClr val="tx2">
              <a:alpha val="90000"/>
            </a:schemeClr>
          </a:solidFill>
        </p:spPr>
        <p:txBody>
          <a:bodyPr lIns="468000" tIns="216000" rIns="360000" bIns="216000" numCol="3" anchor="t">
            <a:noAutofit/>
          </a:bodyPr>
          <a:lstStyle>
            <a:lvl1pPr marL="0" indent="0" algn="l">
              <a:lnSpc>
                <a:spcPct val="90000"/>
              </a:lnSpc>
              <a:buNone/>
              <a:defRPr sz="1400" b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en-GB" noProof="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E2F67E6-7CDA-45BB-8799-4EAFC474C0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4384" y="462800"/>
            <a:ext cx="3546788" cy="1119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714156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7338111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D. Green one third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69732154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76" imgH="357" progId="TCLayout.ActiveDocument.1">
                  <p:embed/>
                </p:oleObj>
              </mc:Choice>
              <mc:Fallback>
                <p:oleObj name="think-cell Slide" r:id="rId3" imgW="476" imgH="357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3" name="Picture 22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H="1">
            <a:off x="3671068" y="0"/>
            <a:ext cx="416951" cy="6858000"/>
          </a:xfrm>
          <a:prstGeom prst="rect">
            <a:avLst/>
          </a:prstGeom>
        </p:spPr>
      </p:pic>
      <p:sp>
        <p:nvSpPr>
          <p:cNvPr id="24" name="Title 4"/>
          <p:cNvSpPr>
            <a:spLocks noGrp="1"/>
          </p:cNvSpPr>
          <p:nvPr>
            <p:ph type="title" hasCustomPrompt="1"/>
          </p:nvPr>
        </p:nvSpPr>
        <p:spPr>
          <a:xfrm>
            <a:off x="630000" y="2681103"/>
            <a:ext cx="3127881" cy="1495794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2400">
                <a:solidFill>
                  <a:schemeClr val="bg1"/>
                </a:solidFill>
                <a:latin typeface="+mj-lt"/>
                <a:sym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6" name="Rectangle 25"/>
          <p:cNvSpPr/>
          <p:nvPr userDrawn="1"/>
        </p:nvSpPr>
        <p:spPr bwMode="ltGray">
          <a:xfrm>
            <a:off x="4080763" y="-1309"/>
            <a:ext cx="8111237" cy="68593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 dirty="0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11398190" y="6547664"/>
            <a:ext cx="150682" cy="153888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8787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.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726010566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76" imgH="357" progId="TCLayout.ActiveDocument.1">
                  <p:embed/>
                </p:oleObj>
              </mc:Choice>
              <mc:Fallback>
                <p:oleObj name="think-cell Slide" r:id="rId3" imgW="476" imgH="357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630000" y="622800"/>
            <a:ext cx="10933350" cy="332399"/>
          </a:xfrm>
        </p:spPr>
        <p:txBody>
          <a:bodyPr/>
          <a:lstStyle>
            <a:lvl1pPr>
              <a:defRPr>
                <a:latin typeface="+mj-lt"/>
                <a:sym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302261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(External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7C3F02-BFC9-4851-B86C-F7936BFADF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065" y="577597"/>
            <a:ext cx="3981728" cy="911403"/>
          </a:xfrm>
        </p:spPr>
        <p:txBody>
          <a:bodyPr lIns="0" tIns="0" rIns="0" bIns="0" anchor="t" anchorCtr="0"/>
          <a:lstStyle>
            <a:lvl1pPr algn="l">
              <a:defRPr sz="3275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8B6177-2783-4098-BD2C-28AFA3C48E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0065" y="3128516"/>
            <a:ext cx="3981728" cy="300484"/>
          </a:xfrm>
        </p:spPr>
        <p:txBody>
          <a:bodyPr wrap="square" anchor="b" anchorCtr="0">
            <a:spAutoFit/>
          </a:bodyPr>
          <a:lstStyle>
            <a:lvl1pPr marL="0" indent="0" algn="l">
              <a:buNone/>
              <a:defRPr sz="1698"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277246" indent="0" algn="ctr">
              <a:buNone/>
              <a:defRPr sz="1213"/>
            </a:lvl2pPr>
            <a:lvl3pPr marL="554492" indent="0" algn="ctr">
              <a:buNone/>
              <a:defRPr sz="1092"/>
            </a:lvl3pPr>
            <a:lvl4pPr marL="831738" indent="0" algn="ctr">
              <a:buNone/>
              <a:defRPr sz="970"/>
            </a:lvl4pPr>
            <a:lvl5pPr marL="1108984" indent="0" algn="ctr">
              <a:buNone/>
              <a:defRPr sz="970"/>
            </a:lvl5pPr>
            <a:lvl6pPr marL="1386230" indent="0" algn="ctr">
              <a:buNone/>
              <a:defRPr sz="970"/>
            </a:lvl6pPr>
            <a:lvl7pPr marL="1663476" indent="0" algn="ctr">
              <a:buNone/>
              <a:defRPr sz="970"/>
            </a:lvl7pPr>
            <a:lvl8pPr marL="1940723" indent="0" algn="ctr">
              <a:buNone/>
              <a:defRPr sz="970"/>
            </a:lvl8pPr>
            <a:lvl9pPr marL="2217969" indent="0" algn="ctr">
              <a:buNone/>
              <a:defRPr sz="97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C077D63-B658-4C45-A03B-49151498BF1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9719" y="3571782"/>
            <a:ext cx="3706507" cy="2537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BE71421F-4A0D-486D-878F-BE455BE2BF0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9719" y="4495053"/>
            <a:ext cx="3706507" cy="2537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DCCFA8EA-DF1B-4AA2-A3F2-E0E98F4B0F2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9719" y="4880812"/>
            <a:ext cx="3706507" cy="2537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F4B1DB28-413A-41E9-A6F8-727DE05F8D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6395" y="5750940"/>
            <a:ext cx="3036723" cy="646908"/>
          </a:xfrm>
          <a:prstGeom prst="rect">
            <a:avLst/>
          </a:prstGeom>
        </p:spPr>
      </p:pic>
      <p:sp>
        <p:nvSpPr>
          <p:cNvPr id="17" name="Picture Placeholder 4">
            <a:extLst>
              <a:ext uri="{FF2B5EF4-FFF2-40B4-BE49-F238E27FC236}">
                <a16:creationId xmlns:a16="http://schemas.microsoft.com/office/drawing/2014/main" id="{3570D610-DA38-4B7D-93BE-2E443F0EE1A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175632" y="0"/>
            <a:ext cx="7016369" cy="6858000"/>
          </a:xfrm>
          <a:solidFill>
            <a:schemeClr val="bg2">
              <a:lumMod val="75000"/>
            </a:schemeClr>
          </a:solidFill>
        </p:spPr>
        <p:txBody>
          <a:bodyPr bIns="1764000" anchor="ctr">
            <a:noAutofit/>
          </a:bodyPr>
          <a:lstStyle>
            <a:lvl1pPr algn="ctr">
              <a:defRPr sz="2183" b="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icon to insert image</a:t>
            </a:r>
          </a:p>
        </p:txBody>
      </p:sp>
    </p:spTree>
    <p:extLst>
      <p:ext uri="{BB962C8B-B14F-4D97-AF65-F5344CB8AC3E}">
        <p14:creationId xmlns:p14="http://schemas.microsoft.com/office/powerpoint/2010/main" val="1086553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| 2 column bullet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7091CED-6421-441D-89DA-74EF77AD2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Immunization, Vaccines and Biologicals</a:t>
            </a:r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CC4CE6-BB6C-4665-BB0E-0849EB26E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AFC-DF42-41A5-B57C-06A83BBA6616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700640E-70DB-4FA8-8906-F2F2D00CF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639" y="537198"/>
            <a:ext cx="5081283" cy="810030"/>
          </a:xfrm>
        </p:spPr>
        <p:txBody>
          <a:bodyPr lIns="0" tIns="0" rIns="0" bIns="0" anchor="t" anchorCtr="0"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DAB69A2-06C9-4546-819F-AC1A6D1FD09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7638" y="1682567"/>
            <a:ext cx="11036725" cy="1674747"/>
          </a:xfrm>
        </p:spPr>
        <p:txBody>
          <a:bodyPr numCol="2" spcCol="1440000"/>
          <a:lstStyle>
            <a:lvl1pPr marL="207935" indent="-207935">
              <a:buClr>
                <a:schemeClr val="accent1"/>
              </a:buClr>
              <a:buSzPct val="110000"/>
              <a:buFont typeface="Wingdings" pitchFamily="2" charset="2"/>
              <a:buChar char="§"/>
              <a:defRPr/>
            </a:lvl1pPr>
            <a:lvl2pPr>
              <a:buSzPct val="110000"/>
              <a:defRPr/>
            </a:lvl2pPr>
            <a:lvl3pPr>
              <a:buSzPct val="110000"/>
              <a:defRPr/>
            </a:lvl3pPr>
            <a:lvl4pPr>
              <a:buSzPct val="110000"/>
              <a:defRPr/>
            </a:lvl4pPr>
            <a:lvl5pPr>
              <a:buSzPct val="110000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object 14">
            <a:extLst>
              <a:ext uri="{FF2B5EF4-FFF2-40B4-BE49-F238E27FC236}">
                <a16:creationId xmlns:a16="http://schemas.microsoft.com/office/drawing/2014/main" id="{E1474A1F-77BF-4F44-91F7-99B672845854}"/>
              </a:ext>
            </a:extLst>
          </p:cNvPr>
          <p:cNvSpPr/>
          <p:nvPr userDrawn="1"/>
        </p:nvSpPr>
        <p:spPr>
          <a:xfrm>
            <a:off x="577850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</p:spTree>
    <p:extLst>
      <p:ext uri="{BB962C8B-B14F-4D97-AF65-F5344CB8AC3E}">
        <p14:creationId xmlns:p14="http://schemas.microsoft.com/office/powerpoint/2010/main" val="3754094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blu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icture Placeholder 4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0" y="0"/>
            <a:ext cx="12192000" cy="6858000"/>
          </a:xfrm>
          <a:solidFill>
            <a:schemeClr val="bg1"/>
          </a:solidFill>
        </p:spPr>
        <p:txBody>
          <a:bodyPr bIns="1980000" anchor="ctr">
            <a:normAutofit/>
          </a:bodyPr>
          <a:lstStyle>
            <a:lvl1pPr algn="ctr">
              <a:defRPr sz="1400">
                <a:solidFill>
                  <a:schemeClr val="accent4"/>
                </a:solidFill>
              </a:defRPr>
            </a:lvl1pPr>
          </a:lstStyle>
          <a:p>
            <a:r>
              <a:rPr lang="en-GB" noProof="0" dirty="0"/>
              <a:t>Click on Icon to add picture, then arrange object (send to back)</a:t>
            </a:r>
            <a:br>
              <a:rPr lang="en-GB" noProof="0" dirty="0"/>
            </a:br>
            <a:r>
              <a:rPr lang="en-GB" noProof="0" dirty="0"/>
              <a:t>Change picture either by right mouse click on picture + „change picture“ </a:t>
            </a:r>
            <a:br>
              <a:rPr lang="en-GB" noProof="0" dirty="0"/>
            </a:br>
            <a:r>
              <a:rPr lang="en-GB" noProof="0" dirty="0"/>
              <a:t>or by deleting picture + resetting slide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2" y="4482003"/>
            <a:ext cx="12191999" cy="1655999"/>
          </a:xfrm>
          <a:solidFill>
            <a:schemeClr val="tx2"/>
          </a:solidFill>
        </p:spPr>
        <p:txBody>
          <a:bodyPr lIns="468000" tIns="360000" rIns="360000" bIns="828000" anchor="b">
            <a:noAutofit/>
          </a:bodyPr>
          <a:lstStyle>
            <a:lvl1pPr marL="0" indent="0" algn="l">
              <a:lnSpc>
                <a:spcPct val="90000"/>
              </a:lnSpc>
              <a:buNone/>
              <a:defRPr sz="2400" b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Click to edit Master subtitle style</a:t>
            </a:r>
          </a:p>
        </p:txBody>
      </p:sp>
      <p:sp>
        <p:nvSpPr>
          <p:cNvPr id="36" name="Text Placeholder 35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480000" y="6507006"/>
            <a:ext cx="5971600" cy="247650"/>
          </a:xfrm>
        </p:spPr>
        <p:txBody>
          <a:bodyPr lIns="0" anchor="ctr">
            <a:noAutofit/>
          </a:bodyPr>
          <a:lstStyle>
            <a:lvl1pPr>
              <a:defRPr sz="1000" b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GB" noProof="0" dirty="0"/>
              <a:t>Name of Author  |  Function | Division | Country </a:t>
            </a:r>
          </a:p>
        </p:txBody>
      </p:sp>
      <p:sp>
        <p:nvSpPr>
          <p:cNvPr id="90" name="Text Placeholder 35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9495913" y="6476048"/>
            <a:ext cx="2195259" cy="247650"/>
          </a:xfrm>
        </p:spPr>
        <p:txBody>
          <a:bodyPr rIns="0" anchor="ctr">
            <a:noAutofit/>
          </a:bodyPr>
          <a:lstStyle>
            <a:lvl1pPr algn="ctr">
              <a:defRPr sz="1600" b="1" spc="0" baseline="0">
                <a:solidFill>
                  <a:schemeClr val="tx2"/>
                </a:solidFill>
                <a:latin typeface="+mj-lt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GB" noProof="0" dirty="0"/>
              <a:t>www.who.int</a:t>
            </a:r>
          </a:p>
        </p:txBody>
      </p:sp>
      <p:sp>
        <p:nvSpPr>
          <p:cNvPr id="62" name="Text Placeholder 35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479999" y="5440855"/>
            <a:ext cx="11211172" cy="288000"/>
          </a:xfrm>
        </p:spPr>
        <p:txBody>
          <a:bodyPr lIns="0" rIns="90000">
            <a:noAutofit/>
          </a:bodyPr>
          <a:lstStyle>
            <a:lvl1pPr algn="l">
              <a:defRPr sz="1600" b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GB" noProof="0" dirty="0"/>
              <a:t>Date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A06C424-84A1-4723-A740-1EB4FBD77FF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731" y="311424"/>
            <a:ext cx="1652315" cy="9320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C91B1AE-AD59-4741-B12C-D7036D87D9E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45236" y="311424"/>
            <a:ext cx="3007316" cy="948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0537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invGray">
          <a:xfrm>
            <a:off x="480000" y="1800000"/>
            <a:ext cx="11232001" cy="4237200"/>
          </a:xfrm>
        </p:spPr>
        <p:txBody>
          <a:bodyPr/>
          <a:lstStyle/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 bwMode="invGray">
          <a:xfrm>
            <a:off x="480485" y="1188003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 dirty="0"/>
              <a:t>One line Subtitle (optional)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 bwMode="invGray"/>
        <p:txBody>
          <a:bodyPr/>
          <a:lstStyle/>
          <a:p>
            <a:fld id="{DCD9F9BF-D269-4020-816F-460E917B7A74}" type="datetime1">
              <a:rPr lang="en-GB" noProof="0" smtClean="0"/>
              <a:t>20/09/2022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 bwMode="invGray"/>
        <p:txBody>
          <a:bodyPr/>
          <a:lstStyle/>
          <a:p>
            <a:r>
              <a:rPr lang="en-GB" noProof="0"/>
              <a:t>|     Title of the presentation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 bwMode="invGray"/>
        <p:txBody>
          <a:bodyPr/>
          <a:lstStyle/>
          <a:p>
            <a:fld id="{A74CE0EA-F3B5-4684-BA10-C594598FDB9C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1" hasCustomPrompt="1"/>
          </p:nvPr>
        </p:nvSpPr>
        <p:spPr bwMode="invGray">
          <a:xfrm>
            <a:off x="480000" y="6293651"/>
            <a:ext cx="11226365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 bwMode="invGray">
          <a:xfrm>
            <a:off x="479999" y="359999"/>
            <a:ext cx="8160000" cy="720000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779351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 bwMode="invGray">
          <a:xfrm>
            <a:off x="479999" y="1800000"/>
            <a:ext cx="5472000" cy="4237200"/>
          </a:xfrm>
        </p:spPr>
        <p:txBody>
          <a:bodyPr/>
          <a:lstStyle/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invGray">
          <a:xfrm>
            <a:off x="6234364" y="1800000"/>
            <a:ext cx="5472000" cy="4237200"/>
          </a:xfrm>
        </p:spPr>
        <p:txBody>
          <a:bodyPr/>
          <a:lstStyle/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22"/>
          </p:nvPr>
        </p:nvSpPr>
        <p:spPr bwMode="invGray"/>
        <p:txBody>
          <a:bodyPr/>
          <a:lstStyle/>
          <a:p>
            <a:fld id="{39CDCE64-EE06-4559-BA59-FD6059702EC4}" type="datetime1">
              <a:rPr lang="en-GB" noProof="0" smtClean="0"/>
              <a:t>20/09/2022</a:t>
            </a:fld>
            <a:endParaRPr lang="en-GB" noProof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23"/>
          </p:nvPr>
        </p:nvSpPr>
        <p:spPr bwMode="invGray"/>
        <p:txBody>
          <a:bodyPr/>
          <a:lstStyle/>
          <a:p>
            <a:r>
              <a:rPr lang="en-GB" noProof="0"/>
              <a:t>|     Title of the presentation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4"/>
          </p:nvPr>
        </p:nvSpPr>
        <p:spPr bwMode="invGray"/>
        <p:txBody>
          <a:bodyPr/>
          <a:lstStyle/>
          <a:p>
            <a:fld id="{A74CE0EA-F3B5-4684-BA10-C594598FDB9C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21" name="Text Placeholder 7"/>
          <p:cNvSpPr>
            <a:spLocks noGrp="1"/>
          </p:cNvSpPr>
          <p:nvPr>
            <p:ph type="body" sz="quarter" idx="21" hasCustomPrompt="1"/>
          </p:nvPr>
        </p:nvSpPr>
        <p:spPr bwMode="invGray">
          <a:xfrm>
            <a:off x="480000" y="6293651"/>
            <a:ext cx="11226365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 bwMode="invGray"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3" hasCustomPrompt="1"/>
          </p:nvPr>
        </p:nvSpPr>
        <p:spPr bwMode="invGray">
          <a:xfrm>
            <a:off x="480485" y="1188003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</p:spTree>
    <p:extLst>
      <p:ext uri="{BB962C8B-B14F-4D97-AF65-F5344CB8AC3E}">
        <p14:creationId xmlns:p14="http://schemas.microsoft.com/office/powerpoint/2010/main" val="2250131156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boxes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22"/>
          </p:nvPr>
        </p:nvSpPr>
        <p:spPr bwMode="invGray"/>
        <p:txBody>
          <a:bodyPr/>
          <a:lstStyle/>
          <a:p>
            <a:fld id="{167802BA-8623-48AE-9924-9F5F6790139C}" type="datetime1">
              <a:rPr lang="en-GB" noProof="0" smtClean="0"/>
              <a:t>20/09/2022</a:t>
            </a:fld>
            <a:endParaRPr lang="en-GB" noProof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23"/>
          </p:nvPr>
        </p:nvSpPr>
        <p:spPr bwMode="invGray"/>
        <p:txBody>
          <a:bodyPr/>
          <a:lstStyle/>
          <a:p>
            <a:r>
              <a:rPr lang="en-GB" noProof="0"/>
              <a:t>|     Title of the presentation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4"/>
          </p:nvPr>
        </p:nvSpPr>
        <p:spPr bwMode="invGray"/>
        <p:txBody>
          <a:bodyPr/>
          <a:lstStyle/>
          <a:p>
            <a:fld id="{A74CE0EA-F3B5-4684-BA10-C594598FDB9C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21" name="Text Placeholder 7"/>
          <p:cNvSpPr>
            <a:spLocks noGrp="1"/>
          </p:cNvSpPr>
          <p:nvPr>
            <p:ph type="body" sz="quarter" idx="21" hasCustomPrompt="1"/>
          </p:nvPr>
        </p:nvSpPr>
        <p:spPr bwMode="invGray">
          <a:xfrm>
            <a:off x="480000" y="6293651"/>
            <a:ext cx="11226365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 bwMode="invGray"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half" idx="25"/>
          </p:nvPr>
        </p:nvSpPr>
        <p:spPr bwMode="invGray">
          <a:xfrm>
            <a:off x="479999" y="2160000"/>
            <a:ext cx="5472000" cy="3877200"/>
          </a:xfrm>
        </p:spPr>
        <p:txBody>
          <a:bodyPr/>
          <a:lstStyle/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13" name="Content Placeholder 3"/>
          <p:cNvSpPr>
            <a:spLocks noGrp="1"/>
          </p:cNvSpPr>
          <p:nvPr>
            <p:ph sz="half" idx="26"/>
          </p:nvPr>
        </p:nvSpPr>
        <p:spPr bwMode="invGray">
          <a:xfrm>
            <a:off x="6234364" y="2160000"/>
            <a:ext cx="5472000" cy="3877200"/>
          </a:xfrm>
        </p:spPr>
        <p:txBody>
          <a:bodyPr/>
          <a:lstStyle/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18" name="Text Placeholder 7"/>
          <p:cNvSpPr>
            <a:spLocks noGrp="1"/>
          </p:cNvSpPr>
          <p:nvPr>
            <p:ph type="body" sz="quarter" idx="13" hasCustomPrompt="1"/>
          </p:nvPr>
        </p:nvSpPr>
        <p:spPr bwMode="invGray">
          <a:xfrm>
            <a:off x="480485" y="1188003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  <p:sp>
        <p:nvSpPr>
          <p:cNvPr id="25" name="Text Placeholder 5"/>
          <p:cNvSpPr>
            <a:spLocks noGrp="1"/>
          </p:cNvSpPr>
          <p:nvPr>
            <p:ph type="body" sz="quarter" idx="27"/>
          </p:nvPr>
        </p:nvSpPr>
        <p:spPr bwMode="invGray">
          <a:xfrm>
            <a:off x="479999" y="1800000"/>
            <a:ext cx="5472001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400" b="1" kern="1200" dirty="0">
                <a:solidFill>
                  <a:schemeClr val="bg1"/>
                </a:solidFill>
                <a:latin typeface="+mj-lt"/>
                <a:ea typeface="+mn-ea"/>
                <a:cs typeface="Times New Roman" panose="02020603050405020304" pitchFamily="18" charset="0"/>
              </a:defRPr>
            </a:lvl1pPr>
            <a:lvl2pPr>
              <a:defRPr lang="en-US" dirty="0" smtClean="0">
                <a:solidFill>
                  <a:schemeClr val="bg1"/>
                </a:solidFill>
              </a:defRPr>
            </a:lvl2pPr>
            <a:lvl3pPr>
              <a:defRPr lang="en-US" dirty="0" smtClean="0">
                <a:solidFill>
                  <a:schemeClr val="bg1"/>
                </a:solidFill>
              </a:defRPr>
            </a:lvl3pPr>
            <a:lvl4pPr>
              <a:defRPr lang="en-US" dirty="0" smtClean="0">
                <a:solidFill>
                  <a:schemeClr val="bg1"/>
                </a:solidFill>
              </a:defRPr>
            </a:lvl4pPr>
            <a:lvl5pPr>
              <a:defRPr lang="en-US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/>
              <a:t>Edit Master text styles</a:t>
            </a:r>
          </a:p>
        </p:txBody>
      </p:sp>
      <p:sp>
        <p:nvSpPr>
          <p:cNvPr id="26" name="Text Placeholder 5"/>
          <p:cNvSpPr>
            <a:spLocks noGrp="1"/>
          </p:cNvSpPr>
          <p:nvPr>
            <p:ph type="body" sz="quarter" idx="28"/>
          </p:nvPr>
        </p:nvSpPr>
        <p:spPr bwMode="invGray">
          <a:xfrm>
            <a:off x="6234365" y="1800000"/>
            <a:ext cx="5472000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4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noProof="0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2302633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oxes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22"/>
          </p:nvPr>
        </p:nvSpPr>
        <p:spPr bwMode="invGray"/>
        <p:txBody>
          <a:bodyPr/>
          <a:lstStyle/>
          <a:p>
            <a:fld id="{035824F7-C870-482C-80C0-AFECF2DA260C}" type="datetime1">
              <a:rPr lang="en-GB" noProof="0" smtClean="0"/>
              <a:t>20/09/2022</a:t>
            </a:fld>
            <a:endParaRPr lang="en-GB" noProof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23"/>
          </p:nvPr>
        </p:nvSpPr>
        <p:spPr bwMode="invGray"/>
        <p:txBody>
          <a:bodyPr/>
          <a:lstStyle/>
          <a:p>
            <a:r>
              <a:rPr lang="en-GB" noProof="0"/>
              <a:t>|     Title of the presentation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4"/>
          </p:nvPr>
        </p:nvSpPr>
        <p:spPr bwMode="invGray"/>
        <p:txBody>
          <a:bodyPr/>
          <a:lstStyle/>
          <a:p>
            <a:fld id="{A74CE0EA-F3B5-4684-BA10-C594598FDB9C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21" name="Text Placeholder 7"/>
          <p:cNvSpPr>
            <a:spLocks noGrp="1"/>
          </p:cNvSpPr>
          <p:nvPr>
            <p:ph type="body" sz="quarter" idx="21" hasCustomPrompt="1"/>
          </p:nvPr>
        </p:nvSpPr>
        <p:spPr bwMode="invGray">
          <a:xfrm>
            <a:off x="480000" y="6293651"/>
            <a:ext cx="11226365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 bwMode="invGray"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half" idx="25"/>
          </p:nvPr>
        </p:nvSpPr>
        <p:spPr bwMode="invGray">
          <a:xfrm>
            <a:off x="479999" y="2160000"/>
            <a:ext cx="5472000" cy="1656000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13" name="Content Placeholder 3"/>
          <p:cNvSpPr>
            <a:spLocks noGrp="1"/>
          </p:cNvSpPr>
          <p:nvPr>
            <p:ph sz="half" idx="26"/>
          </p:nvPr>
        </p:nvSpPr>
        <p:spPr bwMode="invGray">
          <a:xfrm>
            <a:off x="6234364" y="2160000"/>
            <a:ext cx="5472000" cy="1656000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27"/>
          </p:nvPr>
        </p:nvSpPr>
        <p:spPr bwMode="invGray">
          <a:xfrm>
            <a:off x="479999" y="1800000"/>
            <a:ext cx="5472001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400" b="1" kern="1200" dirty="0">
                <a:solidFill>
                  <a:schemeClr val="bg1"/>
                </a:solidFill>
                <a:latin typeface="+mj-lt"/>
                <a:ea typeface="+mn-ea"/>
                <a:cs typeface="Times New Roman" panose="02020603050405020304" pitchFamily="18" charset="0"/>
              </a:defRPr>
            </a:lvl1pPr>
            <a:lvl2pPr>
              <a:defRPr lang="en-US" dirty="0" smtClean="0">
                <a:solidFill>
                  <a:schemeClr val="bg1"/>
                </a:solidFill>
              </a:defRPr>
            </a:lvl2pPr>
            <a:lvl3pPr>
              <a:defRPr lang="en-US" dirty="0" smtClean="0">
                <a:solidFill>
                  <a:schemeClr val="bg1"/>
                </a:solidFill>
              </a:defRPr>
            </a:lvl3pPr>
            <a:lvl4pPr>
              <a:defRPr lang="en-US" dirty="0" smtClean="0">
                <a:solidFill>
                  <a:schemeClr val="bg1"/>
                </a:solidFill>
              </a:defRPr>
            </a:lvl4pPr>
            <a:lvl5pPr>
              <a:defRPr lang="en-US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/>
              <a:t>Edit Master text styles</a:t>
            </a:r>
          </a:p>
        </p:txBody>
      </p:sp>
      <p:sp>
        <p:nvSpPr>
          <p:cNvPr id="20" name="Text Placeholder 5"/>
          <p:cNvSpPr>
            <a:spLocks noGrp="1"/>
          </p:cNvSpPr>
          <p:nvPr>
            <p:ph type="body" sz="quarter" idx="28"/>
          </p:nvPr>
        </p:nvSpPr>
        <p:spPr bwMode="invGray">
          <a:xfrm>
            <a:off x="6234365" y="1800000"/>
            <a:ext cx="5472000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4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Edit Master text styles</a:t>
            </a:r>
          </a:p>
        </p:txBody>
      </p:sp>
      <p:sp>
        <p:nvSpPr>
          <p:cNvPr id="35" name="Text Placeholder 7"/>
          <p:cNvSpPr>
            <a:spLocks noGrp="1"/>
          </p:cNvSpPr>
          <p:nvPr>
            <p:ph type="body" sz="quarter" idx="13" hasCustomPrompt="1"/>
          </p:nvPr>
        </p:nvSpPr>
        <p:spPr bwMode="invGray">
          <a:xfrm>
            <a:off x="480485" y="1188003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  <p:sp>
        <p:nvSpPr>
          <p:cNvPr id="37" name="Content Placeholder 2"/>
          <p:cNvSpPr>
            <a:spLocks noGrp="1"/>
          </p:cNvSpPr>
          <p:nvPr>
            <p:ph sz="half" idx="30"/>
          </p:nvPr>
        </p:nvSpPr>
        <p:spPr bwMode="invGray">
          <a:xfrm>
            <a:off x="479999" y="4381200"/>
            <a:ext cx="5472000" cy="1656000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38" name="Content Placeholder 3"/>
          <p:cNvSpPr>
            <a:spLocks noGrp="1"/>
          </p:cNvSpPr>
          <p:nvPr>
            <p:ph sz="half" idx="34"/>
          </p:nvPr>
        </p:nvSpPr>
        <p:spPr bwMode="invGray">
          <a:xfrm>
            <a:off x="6234364" y="4381200"/>
            <a:ext cx="5472000" cy="1656000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39" name="Text Placeholder 5"/>
          <p:cNvSpPr>
            <a:spLocks noGrp="1"/>
          </p:cNvSpPr>
          <p:nvPr>
            <p:ph type="body" sz="quarter" idx="35"/>
          </p:nvPr>
        </p:nvSpPr>
        <p:spPr bwMode="invGray">
          <a:xfrm>
            <a:off x="479999" y="4039524"/>
            <a:ext cx="5472001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400" b="1" kern="1200" dirty="0">
                <a:solidFill>
                  <a:schemeClr val="bg1"/>
                </a:solidFill>
                <a:latin typeface="+mj-lt"/>
                <a:ea typeface="+mn-ea"/>
                <a:cs typeface="Times New Roman" panose="02020603050405020304" pitchFamily="18" charset="0"/>
              </a:defRPr>
            </a:lvl1pPr>
            <a:lvl2pPr>
              <a:defRPr lang="en-US" dirty="0" smtClean="0">
                <a:solidFill>
                  <a:schemeClr val="bg1"/>
                </a:solidFill>
              </a:defRPr>
            </a:lvl2pPr>
            <a:lvl3pPr>
              <a:defRPr lang="en-US" dirty="0" smtClean="0">
                <a:solidFill>
                  <a:schemeClr val="bg1"/>
                </a:solidFill>
              </a:defRPr>
            </a:lvl3pPr>
            <a:lvl4pPr>
              <a:defRPr lang="en-US" dirty="0" smtClean="0">
                <a:solidFill>
                  <a:schemeClr val="bg1"/>
                </a:solidFill>
              </a:defRPr>
            </a:lvl4pPr>
            <a:lvl5pPr>
              <a:defRPr lang="en-US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/>
              <a:t>Edit Master text styles</a:t>
            </a:r>
          </a:p>
        </p:txBody>
      </p:sp>
      <p:sp>
        <p:nvSpPr>
          <p:cNvPr id="40" name="Text Placeholder 5"/>
          <p:cNvSpPr>
            <a:spLocks noGrp="1"/>
          </p:cNvSpPr>
          <p:nvPr>
            <p:ph type="body" sz="quarter" idx="36"/>
          </p:nvPr>
        </p:nvSpPr>
        <p:spPr bwMode="invGray">
          <a:xfrm>
            <a:off x="6234365" y="4039524"/>
            <a:ext cx="5472000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4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10292671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22"/>
          </p:nvPr>
        </p:nvSpPr>
        <p:spPr bwMode="invGray"/>
        <p:txBody>
          <a:bodyPr/>
          <a:lstStyle/>
          <a:p>
            <a:fld id="{BBB6CCEC-3D0A-48BE-9958-590F11C39C0A}" type="datetime1">
              <a:rPr lang="en-GB" noProof="0" smtClean="0"/>
              <a:t>20/09/2022</a:t>
            </a:fld>
            <a:endParaRPr lang="en-GB" noProof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23"/>
          </p:nvPr>
        </p:nvSpPr>
        <p:spPr bwMode="invGray"/>
        <p:txBody>
          <a:bodyPr/>
          <a:lstStyle/>
          <a:p>
            <a:r>
              <a:rPr lang="en-GB" noProof="0"/>
              <a:t>|     Title of the presentation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4"/>
          </p:nvPr>
        </p:nvSpPr>
        <p:spPr bwMode="invGray"/>
        <p:txBody>
          <a:bodyPr/>
          <a:lstStyle/>
          <a:p>
            <a:fld id="{A74CE0EA-F3B5-4684-BA10-C594598FDB9C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21" name="Text Placeholder 7"/>
          <p:cNvSpPr>
            <a:spLocks noGrp="1"/>
          </p:cNvSpPr>
          <p:nvPr>
            <p:ph type="body" sz="quarter" idx="21" hasCustomPrompt="1"/>
          </p:nvPr>
        </p:nvSpPr>
        <p:spPr bwMode="invGray">
          <a:xfrm>
            <a:off x="480000" y="6293651"/>
            <a:ext cx="11226365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 bwMode="invGray"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half" idx="25"/>
          </p:nvPr>
        </p:nvSpPr>
        <p:spPr bwMode="invGray">
          <a:xfrm>
            <a:off x="479999" y="2160000"/>
            <a:ext cx="3552000" cy="38772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27"/>
          </p:nvPr>
        </p:nvSpPr>
        <p:spPr bwMode="invGray">
          <a:xfrm>
            <a:off x="479999" y="1800000"/>
            <a:ext cx="3552000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4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Edit Master text styles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sz="half" idx="29"/>
          </p:nvPr>
        </p:nvSpPr>
        <p:spPr bwMode="invGray">
          <a:xfrm>
            <a:off x="4317181" y="2160000"/>
            <a:ext cx="3552000" cy="38772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30"/>
          </p:nvPr>
        </p:nvSpPr>
        <p:spPr bwMode="invGray">
          <a:xfrm>
            <a:off x="4317181" y="1800000"/>
            <a:ext cx="3552000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4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Edit Master text styles</a:t>
            </a:r>
          </a:p>
        </p:txBody>
      </p:sp>
      <p:sp>
        <p:nvSpPr>
          <p:cNvPr id="24" name="Content Placeholder 2"/>
          <p:cNvSpPr>
            <a:spLocks noGrp="1"/>
          </p:cNvSpPr>
          <p:nvPr>
            <p:ph sz="half" idx="31"/>
          </p:nvPr>
        </p:nvSpPr>
        <p:spPr bwMode="invGray">
          <a:xfrm>
            <a:off x="8154364" y="2160000"/>
            <a:ext cx="3552000" cy="38772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25" name="Text Placeholder 5"/>
          <p:cNvSpPr>
            <a:spLocks noGrp="1"/>
          </p:cNvSpPr>
          <p:nvPr>
            <p:ph type="body" sz="quarter" idx="32"/>
          </p:nvPr>
        </p:nvSpPr>
        <p:spPr bwMode="invGray">
          <a:xfrm>
            <a:off x="8154364" y="1800000"/>
            <a:ext cx="3552000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4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Edit Master text styles</a:t>
            </a:r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13" hasCustomPrompt="1"/>
          </p:nvPr>
        </p:nvSpPr>
        <p:spPr bwMode="invGray">
          <a:xfrm>
            <a:off x="480485" y="1188003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</p:spTree>
    <p:extLst>
      <p:ext uri="{BB962C8B-B14F-4D97-AF65-F5344CB8AC3E}">
        <p14:creationId xmlns:p14="http://schemas.microsoft.com/office/powerpoint/2010/main" val="3781416418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eft / Text r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invGray">
          <a:xfrm>
            <a:off x="6234364" y="1800000"/>
            <a:ext cx="5472000" cy="4237200"/>
          </a:xfrm>
        </p:spPr>
        <p:txBody>
          <a:bodyPr/>
          <a:lstStyle/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7" hasCustomPrompt="1"/>
          </p:nvPr>
        </p:nvSpPr>
        <p:spPr bwMode="invGray">
          <a:xfrm>
            <a:off x="479999" y="1800000"/>
            <a:ext cx="5472000" cy="4237200"/>
          </a:xfrm>
          <a:solidFill>
            <a:schemeClr val="bg1">
              <a:lumMod val="85000"/>
            </a:schemeClr>
          </a:solidFill>
        </p:spPr>
        <p:txBody>
          <a:bodyPr bIns="1980000" anchor="ctr"/>
          <a:lstStyle>
            <a:lvl1pPr marL="0" marR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 sz="14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/>
            </a:pPr>
            <a:r>
              <a:rPr lang="en-GB" noProof="0" dirty="0"/>
              <a:t>Click on Icon to add picture</a:t>
            </a:r>
            <a:br>
              <a:rPr lang="en-GB" noProof="0" dirty="0"/>
            </a:br>
            <a:r>
              <a:rPr lang="en-GB" noProof="0" dirty="0"/>
              <a:t>Change picture either by</a:t>
            </a:r>
            <a:br>
              <a:rPr lang="en-GB" noProof="0" dirty="0"/>
            </a:br>
            <a:r>
              <a:rPr lang="en-GB" noProof="0" dirty="0"/>
              <a:t>right mouse click on picture + „change picture“ </a:t>
            </a:r>
            <a:br>
              <a:rPr lang="en-GB" noProof="0" dirty="0"/>
            </a:br>
            <a:r>
              <a:rPr lang="en-GB" noProof="0" dirty="0"/>
              <a:t>or by deleting picture + resetting slide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8"/>
          </p:nvPr>
        </p:nvSpPr>
        <p:spPr bwMode="invGray"/>
        <p:txBody>
          <a:bodyPr/>
          <a:lstStyle/>
          <a:p>
            <a:fld id="{414CCF51-8078-42ED-9407-7F055975162E}" type="datetime1">
              <a:rPr lang="en-GB" noProof="0" smtClean="0"/>
              <a:t>20/09/2022</a:t>
            </a:fld>
            <a:endParaRPr lang="en-GB" noProof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9"/>
          </p:nvPr>
        </p:nvSpPr>
        <p:spPr bwMode="invGray"/>
        <p:txBody>
          <a:bodyPr/>
          <a:lstStyle/>
          <a:p>
            <a:r>
              <a:rPr lang="en-GB" noProof="0"/>
              <a:t>|     Title of the presentation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0"/>
          </p:nvPr>
        </p:nvSpPr>
        <p:spPr bwMode="invGray"/>
        <p:txBody>
          <a:bodyPr/>
          <a:lstStyle/>
          <a:p>
            <a:fld id="{A74CE0EA-F3B5-4684-BA10-C594598FDB9C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21" hasCustomPrompt="1"/>
          </p:nvPr>
        </p:nvSpPr>
        <p:spPr bwMode="invGray">
          <a:xfrm>
            <a:off x="480000" y="6293651"/>
            <a:ext cx="11226365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 bwMode="invGray"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13" hasCustomPrompt="1"/>
          </p:nvPr>
        </p:nvSpPr>
        <p:spPr bwMode="invGray">
          <a:xfrm>
            <a:off x="480485" y="1188003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</p:spTree>
    <p:extLst>
      <p:ext uri="{BB962C8B-B14F-4D97-AF65-F5344CB8AC3E}">
        <p14:creationId xmlns:p14="http://schemas.microsoft.com/office/powerpoint/2010/main" val="1913074132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ation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invGray">
          <a:xfrm>
            <a:off x="6234364" y="1800000"/>
            <a:ext cx="5472000" cy="4237200"/>
          </a:xfrm>
          <a:solidFill>
            <a:srgbClr val="009CDE"/>
          </a:solidFill>
        </p:spPr>
        <p:txBody>
          <a:bodyPr lIns="144000" tIns="144000" rIns="144000" bIns="144000"/>
          <a:lstStyle>
            <a:lvl1pPr>
              <a:defRPr sz="1400" b="1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bg1"/>
              </a:buClr>
              <a:defRPr sz="1400">
                <a:solidFill>
                  <a:schemeClr val="bg1"/>
                </a:solidFill>
                <a:latin typeface="+mn-lt"/>
              </a:defRPr>
            </a:lvl2pPr>
            <a:lvl3pPr>
              <a:buClr>
                <a:schemeClr val="bg1"/>
              </a:buClr>
              <a:defRPr sz="1400">
                <a:solidFill>
                  <a:schemeClr val="bg1"/>
                </a:solidFill>
                <a:latin typeface="+mn-lt"/>
              </a:defRPr>
            </a:lvl3pPr>
            <a:lvl4pPr>
              <a:buClr>
                <a:schemeClr val="bg1"/>
              </a:buClr>
              <a:defRPr sz="1400">
                <a:solidFill>
                  <a:schemeClr val="bg1"/>
                </a:solidFill>
                <a:latin typeface="+mn-lt"/>
              </a:defRPr>
            </a:lvl4pPr>
            <a:lvl5pPr>
              <a:buClr>
                <a:schemeClr val="bg1"/>
              </a:buClr>
              <a:defRPr sz="14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7" hasCustomPrompt="1"/>
          </p:nvPr>
        </p:nvSpPr>
        <p:spPr bwMode="invGray">
          <a:xfrm>
            <a:off x="479999" y="1800000"/>
            <a:ext cx="5472000" cy="4237200"/>
          </a:xfrm>
          <a:solidFill>
            <a:schemeClr val="bg1">
              <a:lumMod val="85000"/>
            </a:schemeClr>
          </a:solidFill>
        </p:spPr>
        <p:txBody>
          <a:bodyPr bIns="1980000" anchor="ctr"/>
          <a:lstStyle>
            <a:lvl1pPr marL="0" marR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 sz="14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/>
            </a:pPr>
            <a:r>
              <a:rPr lang="en-GB" noProof="0" dirty="0"/>
              <a:t>Click on Icon to add picture</a:t>
            </a:r>
            <a:br>
              <a:rPr lang="en-GB" noProof="0" dirty="0"/>
            </a:br>
            <a:r>
              <a:rPr lang="en-GB" noProof="0" dirty="0"/>
              <a:t>Change picture either by</a:t>
            </a:r>
            <a:br>
              <a:rPr lang="en-GB" noProof="0" dirty="0"/>
            </a:br>
            <a:r>
              <a:rPr lang="en-GB" noProof="0" dirty="0"/>
              <a:t>right mouse click on picture + „change picture“ </a:t>
            </a:r>
            <a:br>
              <a:rPr lang="en-GB" noProof="0" dirty="0"/>
            </a:br>
            <a:r>
              <a:rPr lang="en-GB" noProof="0" dirty="0"/>
              <a:t>or by deleting picture + resetting slide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8"/>
          </p:nvPr>
        </p:nvSpPr>
        <p:spPr bwMode="invGray"/>
        <p:txBody>
          <a:bodyPr/>
          <a:lstStyle/>
          <a:p>
            <a:fld id="{B5CB8422-2CBD-43EC-AF21-8B33A2ACAA82}" type="datetime1">
              <a:rPr lang="en-GB" noProof="0" smtClean="0"/>
              <a:t>20/09/2022</a:t>
            </a:fld>
            <a:endParaRPr lang="en-GB" noProof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9"/>
          </p:nvPr>
        </p:nvSpPr>
        <p:spPr bwMode="invGray"/>
        <p:txBody>
          <a:bodyPr/>
          <a:lstStyle/>
          <a:p>
            <a:r>
              <a:rPr lang="en-GB" noProof="0"/>
              <a:t>|     Title of the presentation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0"/>
          </p:nvPr>
        </p:nvSpPr>
        <p:spPr bwMode="invGray"/>
        <p:txBody>
          <a:bodyPr/>
          <a:lstStyle/>
          <a:p>
            <a:fld id="{A74CE0EA-F3B5-4684-BA10-C594598FDB9C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21" hasCustomPrompt="1"/>
          </p:nvPr>
        </p:nvSpPr>
        <p:spPr bwMode="invGray">
          <a:xfrm>
            <a:off x="480000" y="6293651"/>
            <a:ext cx="11226365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 bwMode="invGray"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13" hasCustomPrompt="1"/>
          </p:nvPr>
        </p:nvSpPr>
        <p:spPr bwMode="invGray">
          <a:xfrm>
            <a:off x="480485" y="1188003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</p:spTree>
    <p:extLst>
      <p:ext uri="{BB962C8B-B14F-4D97-AF65-F5344CB8AC3E}">
        <p14:creationId xmlns:p14="http://schemas.microsoft.com/office/powerpoint/2010/main" val="979860614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7" hasCustomPrompt="1"/>
          </p:nvPr>
        </p:nvSpPr>
        <p:spPr bwMode="invGray">
          <a:xfrm>
            <a:off x="479999" y="1800000"/>
            <a:ext cx="11226364" cy="4237200"/>
          </a:xfrm>
          <a:solidFill>
            <a:schemeClr val="bg1">
              <a:lumMod val="85000"/>
            </a:schemeClr>
          </a:solidFill>
        </p:spPr>
        <p:txBody>
          <a:bodyPr bIns="1980000" anchor="ctr"/>
          <a:lstStyle>
            <a:lvl1pPr marL="0" marR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 sz="14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/>
            </a:pPr>
            <a:r>
              <a:rPr lang="en-GB" noProof="0" dirty="0"/>
              <a:t>Click on Icon to add picture</a:t>
            </a:r>
            <a:br>
              <a:rPr lang="en-GB" noProof="0" dirty="0"/>
            </a:br>
            <a:r>
              <a:rPr lang="en-GB" noProof="0" dirty="0"/>
              <a:t>Change picture either by</a:t>
            </a:r>
            <a:br>
              <a:rPr lang="en-GB" noProof="0" dirty="0"/>
            </a:br>
            <a:r>
              <a:rPr lang="en-GB" noProof="0" dirty="0"/>
              <a:t>right mouse click on picture + „change picture“ </a:t>
            </a:r>
            <a:br>
              <a:rPr lang="en-GB" noProof="0" dirty="0"/>
            </a:br>
            <a:r>
              <a:rPr lang="en-GB" noProof="0" dirty="0"/>
              <a:t>or by deleting picture + resetting slide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8"/>
          </p:nvPr>
        </p:nvSpPr>
        <p:spPr bwMode="invGray"/>
        <p:txBody>
          <a:bodyPr/>
          <a:lstStyle/>
          <a:p>
            <a:fld id="{6C135116-9A9A-47DA-A114-676E0C1FD8BF}" type="datetime1">
              <a:rPr lang="en-GB" noProof="0" smtClean="0"/>
              <a:t>20/09/2022</a:t>
            </a:fld>
            <a:endParaRPr lang="en-GB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9"/>
          </p:nvPr>
        </p:nvSpPr>
        <p:spPr bwMode="invGray"/>
        <p:txBody>
          <a:bodyPr/>
          <a:lstStyle/>
          <a:p>
            <a:r>
              <a:rPr lang="en-GB" noProof="0"/>
              <a:t>|     Title of the presentation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0"/>
          </p:nvPr>
        </p:nvSpPr>
        <p:spPr bwMode="invGray"/>
        <p:txBody>
          <a:bodyPr/>
          <a:lstStyle/>
          <a:p>
            <a:fld id="{A74CE0EA-F3B5-4684-BA10-C594598FDB9C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 hasCustomPrompt="1"/>
          </p:nvPr>
        </p:nvSpPr>
        <p:spPr bwMode="invGray">
          <a:xfrm>
            <a:off x="480000" y="6293651"/>
            <a:ext cx="11226365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 bwMode="invGray"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13" hasCustomPrompt="1"/>
          </p:nvPr>
        </p:nvSpPr>
        <p:spPr bwMode="invGray">
          <a:xfrm>
            <a:off x="480485" y="1188003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</p:spTree>
    <p:extLst>
      <p:ext uri="{BB962C8B-B14F-4D97-AF65-F5344CB8AC3E}">
        <p14:creationId xmlns:p14="http://schemas.microsoft.com/office/powerpoint/2010/main" val="531041220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Intro large Tex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Date Placeholder 17"/>
          <p:cNvSpPr>
            <a:spLocks noGrp="1"/>
          </p:cNvSpPr>
          <p:nvPr>
            <p:ph type="dt" sz="half" idx="14"/>
          </p:nvPr>
        </p:nvSpPr>
        <p:spPr bwMode="invGray">
          <a:noFill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D0CC27D-0020-48D4-9B6C-9E6EA0640D93}" type="datetime1">
              <a:rPr lang="en-GB" smtClean="0"/>
              <a:pPr/>
              <a:t>20/09/2022</a:t>
            </a:fld>
            <a:endParaRPr lang="en-GB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5"/>
          </p:nvPr>
        </p:nvSpPr>
        <p:spPr bwMode="invGray">
          <a:noFill/>
        </p:spPr>
        <p:txBody>
          <a:bodyPr/>
          <a:lstStyle/>
          <a:p>
            <a:r>
              <a:rPr lang="en-GB" noProof="0"/>
              <a:t>|     Title of the presentation</a:t>
            </a:r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6"/>
          </p:nvPr>
        </p:nvSpPr>
        <p:spPr bwMode="invGray">
          <a:noFill/>
        </p:spPr>
        <p:txBody>
          <a:bodyPr/>
          <a:lstStyle/>
          <a:p>
            <a:fld id="{A74CE0EA-F3B5-4684-BA10-C594598FDB9C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1" hasCustomPrompt="1"/>
          </p:nvPr>
        </p:nvSpPr>
        <p:spPr bwMode="invGray">
          <a:xfrm>
            <a:off x="480000" y="6293651"/>
            <a:ext cx="11226365" cy="208579"/>
          </a:xfrm>
          <a:noFill/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 bwMode="invGray">
          <a:noFill/>
        </p:spPr>
        <p:txBody>
          <a:bodyPr/>
          <a:lstStyle/>
          <a:p>
            <a:r>
              <a:rPr lang="en-GB" noProof="0" dirty="0"/>
              <a:t>Click to edit Master title style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3" hasCustomPrompt="1"/>
          </p:nvPr>
        </p:nvSpPr>
        <p:spPr bwMode="invGray">
          <a:xfrm>
            <a:off x="480485" y="1188003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8"/>
          </p:nvPr>
        </p:nvSpPr>
        <p:spPr bwMode="invGray">
          <a:xfrm>
            <a:off x="479999" y="1800000"/>
            <a:ext cx="11226365" cy="4237200"/>
          </a:xfrm>
          <a:noFill/>
        </p:spPr>
        <p:txBody>
          <a:bodyPr lIns="0" tIns="0" rIns="0" bIns="0"/>
          <a:lstStyle>
            <a:lvl1pPr>
              <a:lnSpc>
                <a:spcPct val="110000"/>
              </a:lnSpc>
              <a:defRPr sz="1400" b="1">
                <a:solidFill>
                  <a:schemeClr val="tx1"/>
                </a:solidFill>
                <a:latin typeface="+mn-lt"/>
              </a:defRPr>
            </a:lvl1pPr>
            <a:lvl2pPr>
              <a:lnSpc>
                <a:spcPct val="110000"/>
              </a:lnSpc>
              <a:defRPr sz="1400">
                <a:solidFill>
                  <a:schemeClr val="tx1"/>
                </a:solidFill>
                <a:latin typeface="+mn-lt"/>
              </a:defRPr>
            </a:lvl2pPr>
          </a:lstStyle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0856838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| 2 column numb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7091CED-6421-441D-89DA-74EF77AD2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Immunization, Vaccines and Biologicals</a:t>
            </a:r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CC4CE6-BB6C-4665-BB0E-0849EB26E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AFC-DF42-41A5-B57C-06A83BBA6616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700640E-70DB-4FA8-8906-F2F2D00CF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639" y="537198"/>
            <a:ext cx="5081283" cy="810030"/>
          </a:xfrm>
        </p:spPr>
        <p:txBody>
          <a:bodyPr lIns="0" tIns="0" rIns="0" bIns="0" anchor="t" anchorCtr="0"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DAB69A2-06C9-4546-819F-AC1A6D1FD09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7638" y="1682567"/>
            <a:ext cx="11036725" cy="1674747"/>
          </a:xfrm>
        </p:spPr>
        <p:txBody>
          <a:bodyPr numCol="2" spcCol="1440000"/>
          <a:lstStyle>
            <a:lvl1pPr marL="277246" indent="-277246">
              <a:buClr>
                <a:schemeClr val="accent1"/>
              </a:buClr>
              <a:buSzPct val="100000"/>
              <a:buFont typeface="+mj-lt"/>
              <a:buAutoNum type="arabicPeriod"/>
              <a:defRPr/>
            </a:lvl1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object 14">
            <a:extLst>
              <a:ext uri="{FF2B5EF4-FFF2-40B4-BE49-F238E27FC236}">
                <a16:creationId xmlns:a16="http://schemas.microsoft.com/office/drawing/2014/main" id="{E1474A1F-77BF-4F44-91F7-99B672845854}"/>
              </a:ext>
            </a:extLst>
          </p:cNvPr>
          <p:cNvSpPr/>
          <p:nvPr userDrawn="1"/>
        </p:nvSpPr>
        <p:spPr>
          <a:xfrm>
            <a:off x="577850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</p:spTree>
    <p:extLst>
      <p:ext uri="{BB962C8B-B14F-4D97-AF65-F5344CB8AC3E}">
        <p14:creationId xmlns:p14="http://schemas.microsoft.com/office/powerpoint/2010/main" val="3903499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Intro Imag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5"/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0" y="0"/>
            <a:ext cx="12192000" cy="6858000"/>
          </a:xfrm>
          <a:solidFill>
            <a:schemeClr val="bg1"/>
          </a:solidFill>
        </p:spPr>
        <p:txBody>
          <a:bodyPr wrap="square" tIns="1980000" bIns="0" anchor="ctr"/>
          <a:lstStyle>
            <a:lvl1pPr marL="0" marR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 sz="1400">
                <a:solidFill>
                  <a:schemeClr val="accent4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/>
            </a:pPr>
            <a:r>
              <a:rPr lang="en-GB" noProof="0" dirty="0"/>
              <a:t>Click on Icon to add picture, then arrange object (send to back)</a:t>
            </a:r>
            <a:br>
              <a:rPr lang="en-GB" noProof="0" dirty="0"/>
            </a:br>
            <a:r>
              <a:rPr lang="en-GB" noProof="0" dirty="0"/>
              <a:t>Change picture either by</a:t>
            </a:r>
            <a:br>
              <a:rPr lang="en-GB" noProof="0" dirty="0"/>
            </a:br>
            <a:r>
              <a:rPr lang="en-GB" noProof="0" dirty="0"/>
              <a:t>right mouse click on picture + „change picture“ </a:t>
            </a:r>
            <a:br>
              <a:rPr lang="en-GB" noProof="0" dirty="0"/>
            </a:br>
            <a:r>
              <a:rPr lang="en-GB" noProof="0" dirty="0"/>
              <a:t>or by deleting picture + resetting slide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8"/>
          </p:nvPr>
        </p:nvSpPr>
        <p:spPr bwMode="gray">
          <a:xfrm>
            <a:off x="2" y="1800000"/>
            <a:ext cx="4279900" cy="1649446"/>
          </a:xfrm>
          <a:solidFill>
            <a:schemeClr val="tx2">
              <a:alpha val="90000"/>
            </a:schemeClr>
          </a:solidFill>
        </p:spPr>
        <p:txBody>
          <a:bodyPr lIns="468000" tIns="180000" rIns="360000" bIns="180000">
            <a:noAutofit/>
          </a:bodyPr>
          <a:lstStyle>
            <a:lvl1pPr>
              <a:defRPr sz="2800" b="1">
                <a:solidFill>
                  <a:schemeClr val="bg1"/>
                </a:solidFill>
                <a:latin typeface="+mj-lt"/>
              </a:defRPr>
            </a:lvl1pPr>
            <a:lvl2pPr marL="541338" indent="-274638">
              <a:tabLst>
                <a:tab pos="1614488" algn="l"/>
              </a:tabLst>
              <a:defRPr sz="2800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en-GB" noProof="0" dirty="0"/>
              <a:t>Edit Master text styles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9"/>
          </p:nvPr>
        </p:nvSpPr>
        <p:spPr bwMode="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68D69CF-73BC-4E26-B56A-FEC2ABB77ED4}" type="datetime1">
              <a:rPr lang="en-GB" smtClean="0"/>
              <a:pPr/>
              <a:t>20/09/2022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0"/>
          </p:nvPr>
        </p:nvSpPr>
        <p:spPr bwMode="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|     Title of the presentation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1"/>
          </p:nvPr>
        </p:nvSpPr>
        <p:spPr bwMode="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74CE0EA-F3B5-4684-BA10-C594598FDB9C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22" hasCustomPrompt="1"/>
          </p:nvPr>
        </p:nvSpPr>
        <p:spPr bwMode="gray">
          <a:xfrm>
            <a:off x="480000" y="6293651"/>
            <a:ext cx="11226365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GB" noProof="0" dirty="0"/>
              <a:t>Click to edit Master title style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BD8C3F1-1671-48E9-A883-71329659A10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9997" y="294411"/>
            <a:ext cx="2586365" cy="816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008193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blue n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30"/>
          </p:nvPr>
        </p:nvSpPr>
        <p:spPr bwMode="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9262F6C-3198-4C0D-9FD3-A522B66D4040}" type="datetime1">
              <a:rPr lang="en-GB" smtClean="0"/>
              <a:pPr/>
              <a:t>20/09/2022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31"/>
          </p:nvPr>
        </p:nvSpPr>
        <p:spPr bwMode="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|     Title of the presentation</a:t>
            </a:r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32"/>
          </p:nvPr>
        </p:nvSpPr>
        <p:spPr bwMode="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74CE0EA-F3B5-4684-BA10-C594598FDB9C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 bwMode="gray">
          <a:xfrm>
            <a:off x="479999" y="359999"/>
            <a:ext cx="8160000" cy="720000"/>
          </a:xfrm>
        </p:spPr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28" name="Rectangle 27"/>
          <p:cNvSpPr/>
          <p:nvPr userDrawn="1"/>
        </p:nvSpPr>
        <p:spPr bwMode="gray">
          <a:xfrm>
            <a:off x="480001" y="1800002"/>
            <a:ext cx="6367841" cy="14249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noProof="0">
              <a:solidFill>
                <a:schemeClr val="tx1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33" hasCustomPrompt="1"/>
          </p:nvPr>
        </p:nvSpPr>
        <p:spPr>
          <a:xfrm>
            <a:off x="479999" y="2143683"/>
            <a:ext cx="988484" cy="396000"/>
          </a:xfrm>
        </p:spPr>
        <p:txBody>
          <a:bodyPr/>
          <a:lstStyle>
            <a:lvl1pPr>
              <a:defRPr sz="2800" b="1">
                <a:solidFill>
                  <a:schemeClr val="tx2"/>
                </a:solidFill>
                <a:latin typeface="+mj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01</a:t>
            </a:r>
          </a:p>
        </p:txBody>
      </p:sp>
      <p:sp>
        <p:nvSpPr>
          <p:cNvPr id="31" name="Text Placeholder 3"/>
          <p:cNvSpPr>
            <a:spLocks noGrp="1"/>
          </p:cNvSpPr>
          <p:nvPr>
            <p:ph type="body" sz="quarter" idx="34" hasCustomPrompt="1"/>
          </p:nvPr>
        </p:nvSpPr>
        <p:spPr>
          <a:xfrm>
            <a:off x="1707437" y="2143683"/>
            <a:ext cx="5140403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Headline</a:t>
            </a:r>
          </a:p>
        </p:txBody>
      </p:sp>
      <p:sp>
        <p:nvSpPr>
          <p:cNvPr id="34" name="Text Placeholder 3"/>
          <p:cNvSpPr>
            <a:spLocks noGrp="1"/>
          </p:cNvSpPr>
          <p:nvPr>
            <p:ph type="body" sz="quarter" idx="35" hasCustomPrompt="1"/>
          </p:nvPr>
        </p:nvSpPr>
        <p:spPr>
          <a:xfrm>
            <a:off x="7432736" y="2143683"/>
            <a:ext cx="4273629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Speaker</a:t>
            </a:r>
          </a:p>
        </p:txBody>
      </p:sp>
      <p:sp>
        <p:nvSpPr>
          <p:cNvPr id="36" name="Text Placeholder 3"/>
          <p:cNvSpPr>
            <a:spLocks noGrp="1"/>
          </p:cNvSpPr>
          <p:nvPr>
            <p:ph type="body" sz="quarter" idx="36" hasCustomPrompt="1"/>
          </p:nvPr>
        </p:nvSpPr>
        <p:spPr>
          <a:xfrm>
            <a:off x="479999" y="2877928"/>
            <a:ext cx="988484" cy="396000"/>
          </a:xfrm>
        </p:spPr>
        <p:txBody>
          <a:bodyPr/>
          <a:lstStyle>
            <a:lvl1pPr>
              <a:defRPr sz="2800" b="1">
                <a:solidFill>
                  <a:schemeClr val="tx2"/>
                </a:solidFill>
                <a:latin typeface="+mj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02</a:t>
            </a:r>
          </a:p>
        </p:txBody>
      </p:sp>
      <p:sp>
        <p:nvSpPr>
          <p:cNvPr id="37" name="Text Placeholder 3"/>
          <p:cNvSpPr>
            <a:spLocks noGrp="1"/>
          </p:cNvSpPr>
          <p:nvPr>
            <p:ph type="body" sz="quarter" idx="37" hasCustomPrompt="1"/>
          </p:nvPr>
        </p:nvSpPr>
        <p:spPr>
          <a:xfrm>
            <a:off x="1707437" y="2877928"/>
            <a:ext cx="5140403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Headline</a:t>
            </a:r>
          </a:p>
        </p:txBody>
      </p:sp>
      <p:sp>
        <p:nvSpPr>
          <p:cNvPr id="39" name="Text Placeholder 3"/>
          <p:cNvSpPr>
            <a:spLocks noGrp="1"/>
          </p:cNvSpPr>
          <p:nvPr>
            <p:ph type="body" sz="quarter" idx="38" hasCustomPrompt="1"/>
          </p:nvPr>
        </p:nvSpPr>
        <p:spPr>
          <a:xfrm>
            <a:off x="7432736" y="2877928"/>
            <a:ext cx="4273629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Speaker</a:t>
            </a:r>
          </a:p>
        </p:txBody>
      </p:sp>
      <p:sp>
        <p:nvSpPr>
          <p:cNvPr id="40" name="Text Placeholder 3"/>
          <p:cNvSpPr>
            <a:spLocks noGrp="1"/>
          </p:cNvSpPr>
          <p:nvPr>
            <p:ph type="body" sz="quarter" idx="39" hasCustomPrompt="1"/>
          </p:nvPr>
        </p:nvSpPr>
        <p:spPr>
          <a:xfrm>
            <a:off x="479999" y="3612173"/>
            <a:ext cx="988484" cy="396000"/>
          </a:xfrm>
        </p:spPr>
        <p:txBody>
          <a:bodyPr/>
          <a:lstStyle>
            <a:lvl1pPr>
              <a:defRPr sz="2800" b="1">
                <a:solidFill>
                  <a:schemeClr val="tx2"/>
                </a:solidFill>
                <a:latin typeface="+mj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03</a:t>
            </a:r>
          </a:p>
        </p:txBody>
      </p:sp>
      <p:sp>
        <p:nvSpPr>
          <p:cNvPr id="41" name="Text Placeholder 3"/>
          <p:cNvSpPr>
            <a:spLocks noGrp="1"/>
          </p:cNvSpPr>
          <p:nvPr>
            <p:ph type="body" sz="quarter" idx="40" hasCustomPrompt="1"/>
          </p:nvPr>
        </p:nvSpPr>
        <p:spPr>
          <a:xfrm>
            <a:off x="1707437" y="3612173"/>
            <a:ext cx="5140403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Headline</a:t>
            </a:r>
          </a:p>
        </p:txBody>
      </p:sp>
      <p:sp>
        <p:nvSpPr>
          <p:cNvPr id="42" name="Text Placeholder 3"/>
          <p:cNvSpPr>
            <a:spLocks noGrp="1"/>
          </p:cNvSpPr>
          <p:nvPr>
            <p:ph type="body" sz="quarter" idx="41" hasCustomPrompt="1"/>
          </p:nvPr>
        </p:nvSpPr>
        <p:spPr>
          <a:xfrm>
            <a:off x="7432736" y="3612173"/>
            <a:ext cx="4273629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Speaker</a:t>
            </a:r>
          </a:p>
        </p:txBody>
      </p:sp>
      <p:sp>
        <p:nvSpPr>
          <p:cNvPr id="43" name="Text Placeholder 3"/>
          <p:cNvSpPr>
            <a:spLocks noGrp="1"/>
          </p:cNvSpPr>
          <p:nvPr>
            <p:ph type="body" sz="quarter" idx="42" hasCustomPrompt="1"/>
          </p:nvPr>
        </p:nvSpPr>
        <p:spPr>
          <a:xfrm>
            <a:off x="479999" y="4346418"/>
            <a:ext cx="988484" cy="396000"/>
          </a:xfrm>
        </p:spPr>
        <p:txBody>
          <a:bodyPr/>
          <a:lstStyle>
            <a:lvl1pPr>
              <a:defRPr sz="2800" b="1">
                <a:solidFill>
                  <a:schemeClr val="tx2"/>
                </a:solidFill>
                <a:latin typeface="+mj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04</a:t>
            </a:r>
          </a:p>
        </p:txBody>
      </p:sp>
      <p:sp>
        <p:nvSpPr>
          <p:cNvPr id="44" name="Text Placeholder 3"/>
          <p:cNvSpPr>
            <a:spLocks noGrp="1"/>
          </p:cNvSpPr>
          <p:nvPr>
            <p:ph type="body" sz="quarter" idx="43" hasCustomPrompt="1"/>
          </p:nvPr>
        </p:nvSpPr>
        <p:spPr>
          <a:xfrm>
            <a:off x="1707437" y="4346418"/>
            <a:ext cx="5140403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Headline</a:t>
            </a:r>
          </a:p>
        </p:txBody>
      </p:sp>
      <p:sp>
        <p:nvSpPr>
          <p:cNvPr id="45" name="Text Placeholder 3"/>
          <p:cNvSpPr>
            <a:spLocks noGrp="1"/>
          </p:cNvSpPr>
          <p:nvPr>
            <p:ph type="body" sz="quarter" idx="44" hasCustomPrompt="1"/>
          </p:nvPr>
        </p:nvSpPr>
        <p:spPr>
          <a:xfrm>
            <a:off x="7432736" y="4346418"/>
            <a:ext cx="4273629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Speaker</a:t>
            </a:r>
          </a:p>
        </p:txBody>
      </p:sp>
      <p:sp>
        <p:nvSpPr>
          <p:cNvPr id="46" name="Text Placeholder 3"/>
          <p:cNvSpPr>
            <a:spLocks noGrp="1"/>
          </p:cNvSpPr>
          <p:nvPr>
            <p:ph type="body" sz="quarter" idx="45" hasCustomPrompt="1"/>
          </p:nvPr>
        </p:nvSpPr>
        <p:spPr>
          <a:xfrm>
            <a:off x="479999" y="5080663"/>
            <a:ext cx="988484" cy="396000"/>
          </a:xfrm>
        </p:spPr>
        <p:txBody>
          <a:bodyPr/>
          <a:lstStyle>
            <a:lvl1pPr>
              <a:defRPr sz="2800" b="1">
                <a:solidFill>
                  <a:schemeClr val="tx2"/>
                </a:solidFill>
                <a:latin typeface="+mj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05</a:t>
            </a:r>
          </a:p>
        </p:txBody>
      </p:sp>
      <p:sp>
        <p:nvSpPr>
          <p:cNvPr id="47" name="Text Placeholder 3"/>
          <p:cNvSpPr>
            <a:spLocks noGrp="1"/>
          </p:cNvSpPr>
          <p:nvPr>
            <p:ph type="body" sz="quarter" idx="46" hasCustomPrompt="1"/>
          </p:nvPr>
        </p:nvSpPr>
        <p:spPr>
          <a:xfrm>
            <a:off x="1707437" y="5080663"/>
            <a:ext cx="5140403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Headline</a:t>
            </a:r>
          </a:p>
        </p:txBody>
      </p:sp>
      <p:sp>
        <p:nvSpPr>
          <p:cNvPr id="48" name="Text Placeholder 3"/>
          <p:cNvSpPr>
            <a:spLocks noGrp="1"/>
          </p:cNvSpPr>
          <p:nvPr>
            <p:ph type="body" sz="quarter" idx="47" hasCustomPrompt="1"/>
          </p:nvPr>
        </p:nvSpPr>
        <p:spPr>
          <a:xfrm>
            <a:off x="7432736" y="5080663"/>
            <a:ext cx="4273629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Speaker</a:t>
            </a:r>
          </a:p>
        </p:txBody>
      </p:sp>
      <p:sp>
        <p:nvSpPr>
          <p:cNvPr id="49" name="Text Placeholder 3"/>
          <p:cNvSpPr>
            <a:spLocks noGrp="1"/>
          </p:cNvSpPr>
          <p:nvPr>
            <p:ph type="body" sz="quarter" idx="48" hasCustomPrompt="1"/>
          </p:nvPr>
        </p:nvSpPr>
        <p:spPr>
          <a:xfrm>
            <a:off x="479999" y="5814910"/>
            <a:ext cx="988484" cy="396000"/>
          </a:xfrm>
        </p:spPr>
        <p:txBody>
          <a:bodyPr/>
          <a:lstStyle>
            <a:lvl1pPr>
              <a:defRPr sz="2800" b="1">
                <a:solidFill>
                  <a:schemeClr val="tx2"/>
                </a:solidFill>
                <a:latin typeface="+mj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06</a:t>
            </a:r>
          </a:p>
        </p:txBody>
      </p:sp>
      <p:sp>
        <p:nvSpPr>
          <p:cNvPr id="50" name="Text Placeholder 3"/>
          <p:cNvSpPr>
            <a:spLocks noGrp="1"/>
          </p:cNvSpPr>
          <p:nvPr>
            <p:ph type="body" sz="quarter" idx="49" hasCustomPrompt="1"/>
          </p:nvPr>
        </p:nvSpPr>
        <p:spPr>
          <a:xfrm>
            <a:off x="1707437" y="5814910"/>
            <a:ext cx="5140403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Headline</a:t>
            </a:r>
          </a:p>
        </p:txBody>
      </p:sp>
      <p:sp>
        <p:nvSpPr>
          <p:cNvPr id="51" name="Text Placeholder 3"/>
          <p:cNvSpPr>
            <a:spLocks noGrp="1"/>
          </p:cNvSpPr>
          <p:nvPr>
            <p:ph type="body" sz="quarter" idx="50" hasCustomPrompt="1"/>
          </p:nvPr>
        </p:nvSpPr>
        <p:spPr>
          <a:xfrm>
            <a:off x="7432736" y="5814910"/>
            <a:ext cx="4273629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Speaker</a:t>
            </a:r>
          </a:p>
        </p:txBody>
      </p:sp>
      <p:sp>
        <p:nvSpPr>
          <p:cNvPr id="25" name="Text Placeholder 7"/>
          <p:cNvSpPr>
            <a:spLocks noGrp="1"/>
          </p:cNvSpPr>
          <p:nvPr>
            <p:ph type="body" sz="quarter" idx="13" hasCustomPrompt="1"/>
          </p:nvPr>
        </p:nvSpPr>
        <p:spPr bwMode="invGray">
          <a:xfrm>
            <a:off x="480485" y="1188003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</p:spTree>
    <p:extLst>
      <p:ext uri="{BB962C8B-B14F-4D97-AF65-F5344CB8AC3E}">
        <p14:creationId xmlns:p14="http://schemas.microsoft.com/office/powerpoint/2010/main" val="1459326069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inv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BA931E1-7FC2-4DBD-9F66-3D1575A3F79C}" type="datetime1">
              <a:rPr lang="en-GB" smtClean="0"/>
              <a:pPr/>
              <a:t>20/09/2022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inv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|     Title of the presentation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inv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74CE0EA-F3B5-4684-BA10-C594598FDB9C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21" hasCustomPrompt="1"/>
          </p:nvPr>
        </p:nvSpPr>
        <p:spPr bwMode="invGray">
          <a:xfrm>
            <a:off x="480000" y="6293651"/>
            <a:ext cx="11226365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 bwMode="invGray"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3" hasCustomPrompt="1"/>
          </p:nvPr>
        </p:nvSpPr>
        <p:spPr bwMode="invGray">
          <a:xfrm>
            <a:off x="480485" y="1188003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 dirty="0"/>
              <a:t>One line Subtitle (optional)</a:t>
            </a:r>
          </a:p>
        </p:txBody>
      </p:sp>
    </p:spTree>
    <p:extLst>
      <p:ext uri="{BB962C8B-B14F-4D97-AF65-F5344CB8AC3E}">
        <p14:creationId xmlns:p14="http://schemas.microsoft.com/office/powerpoint/2010/main" val="3481332120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icture Placeholder 4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0" y="0"/>
            <a:ext cx="12192000" cy="6858000"/>
          </a:xfrm>
          <a:solidFill>
            <a:schemeClr val="bg1"/>
          </a:solidFill>
        </p:spPr>
        <p:txBody>
          <a:bodyPr bIns="1980000"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 sz="1400">
                <a:solidFill>
                  <a:schemeClr val="accent4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/>
            </a:pPr>
            <a:r>
              <a:rPr lang="en-GB" noProof="0"/>
              <a:t>Click on Icon to add picture, then arrange object (send to back)</a:t>
            </a:r>
            <a:br>
              <a:rPr lang="en-GB" noProof="0"/>
            </a:br>
            <a:r>
              <a:rPr lang="en-GB" noProof="0"/>
              <a:t>Change picture either by</a:t>
            </a:r>
            <a:br>
              <a:rPr lang="en-GB" noProof="0"/>
            </a:br>
            <a:r>
              <a:rPr lang="en-GB" noProof="0"/>
              <a:t>right mouse click on picture + „change picture“ </a:t>
            </a:r>
            <a:br>
              <a:rPr lang="en-GB" noProof="0"/>
            </a:br>
            <a:r>
              <a:rPr lang="en-GB" noProof="0"/>
              <a:t>or by deleting picture + resetting slide</a:t>
            </a:r>
          </a:p>
        </p:txBody>
      </p:sp>
      <p:sp>
        <p:nvSpPr>
          <p:cNvPr id="36" name="Text Placeholder 35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480000" y="6507006"/>
            <a:ext cx="5971600" cy="247650"/>
          </a:xfrm>
        </p:spPr>
        <p:txBody>
          <a:bodyPr anchor="ctr">
            <a:noAutofit/>
          </a:bodyPr>
          <a:lstStyle>
            <a:lvl1pPr>
              <a:defRPr sz="1000" b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GB" noProof="0"/>
              <a:t>Name of Author  |  Function | Division | Country </a:t>
            </a:r>
          </a:p>
        </p:txBody>
      </p:sp>
      <p:sp>
        <p:nvSpPr>
          <p:cNvPr id="37" name="Text Placeholder 35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9495913" y="6476048"/>
            <a:ext cx="2195259" cy="247650"/>
          </a:xfrm>
        </p:spPr>
        <p:txBody>
          <a:bodyPr rIns="0" anchor="ctr">
            <a:noAutofit/>
          </a:bodyPr>
          <a:lstStyle>
            <a:lvl1pPr algn="ctr">
              <a:defRPr sz="1600" b="1" spc="0" baseline="0">
                <a:solidFill>
                  <a:schemeClr val="tx2"/>
                </a:solidFill>
                <a:latin typeface="+mj-lt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GB" noProof="0"/>
              <a:t>www.who.int</a:t>
            </a:r>
          </a:p>
        </p:txBody>
      </p:sp>
      <p:sp>
        <p:nvSpPr>
          <p:cNvPr id="39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0" y="485184"/>
            <a:ext cx="7344000" cy="1119158"/>
          </a:xfrm>
          <a:noFill/>
        </p:spPr>
        <p:txBody>
          <a:bodyPr lIns="468000" tIns="72000" rIns="450000" bIns="180000" anchor="t" anchorCtr="0">
            <a:noAutofit/>
          </a:bodyPr>
          <a:lstStyle>
            <a:lvl1pPr algn="l">
              <a:lnSpc>
                <a:spcPct val="85000"/>
              </a:lnSpc>
              <a:defRPr sz="420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GB" noProof="0" dirty="0"/>
              <a:t>Click to edit </a:t>
            </a:r>
            <a:br>
              <a:rPr lang="en-GB" noProof="0" dirty="0"/>
            </a:br>
            <a:r>
              <a:rPr lang="en-GB" noProof="0" dirty="0"/>
              <a:t>Master title style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 bwMode="gray">
          <a:xfrm>
            <a:off x="2" y="4482000"/>
            <a:ext cx="12191999" cy="1656000"/>
          </a:xfrm>
          <a:solidFill>
            <a:schemeClr val="tx2">
              <a:alpha val="90000"/>
            </a:schemeClr>
          </a:solidFill>
        </p:spPr>
        <p:txBody>
          <a:bodyPr lIns="468000" tIns="216000" rIns="360000" bIns="216000" numCol="3" anchor="t">
            <a:noAutofit/>
          </a:bodyPr>
          <a:lstStyle>
            <a:lvl1pPr marL="0" indent="0" algn="l">
              <a:lnSpc>
                <a:spcPct val="90000"/>
              </a:lnSpc>
              <a:buNone/>
              <a:defRPr sz="1400" b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en-GB" noProof="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E2F67E6-7CDA-45BB-8799-4EAFC474C0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4384" y="462800"/>
            <a:ext cx="3546788" cy="1119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799008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0295553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D. Green one third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74409902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76" imgH="357" progId="TCLayout.ActiveDocument.1">
                  <p:embed/>
                </p:oleObj>
              </mc:Choice>
              <mc:Fallback>
                <p:oleObj name="think-cell Slide" r:id="rId3" imgW="476" imgH="357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3" name="Picture 22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H="1">
            <a:off x="3671068" y="0"/>
            <a:ext cx="416951" cy="6858000"/>
          </a:xfrm>
          <a:prstGeom prst="rect">
            <a:avLst/>
          </a:prstGeom>
        </p:spPr>
      </p:pic>
      <p:sp>
        <p:nvSpPr>
          <p:cNvPr id="24" name="Title 4"/>
          <p:cNvSpPr>
            <a:spLocks noGrp="1"/>
          </p:cNvSpPr>
          <p:nvPr>
            <p:ph type="title" hasCustomPrompt="1"/>
          </p:nvPr>
        </p:nvSpPr>
        <p:spPr>
          <a:xfrm>
            <a:off x="630000" y="2681103"/>
            <a:ext cx="3127881" cy="1495794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2400">
                <a:solidFill>
                  <a:schemeClr val="bg1"/>
                </a:solidFill>
                <a:latin typeface="+mj-lt"/>
                <a:sym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6" name="Rectangle 25"/>
          <p:cNvSpPr/>
          <p:nvPr userDrawn="1"/>
        </p:nvSpPr>
        <p:spPr bwMode="ltGray">
          <a:xfrm>
            <a:off x="4080763" y="-1309"/>
            <a:ext cx="8111237" cy="68593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 dirty="0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11398190" y="6547664"/>
            <a:ext cx="150682" cy="153888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4149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.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8792236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76" imgH="357" progId="TCLayout.ActiveDocument.1">
                  <p:embed/>
                </p:oleObj>
              </mc:Choice>
              <mc:Fallback>
                <p:oleObj name="think-cell Slide" r:id="rId3" imgW="476" imgH="357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630000" y="622800"/>
            <a:ext cx="10933350" cy="332399"/>
          </a:xfrm>
        </p:spPr>
        <p:txBody>
          <a:bodyPr/>
          <a:lstStyle>
            <a:lvl1pPr>
              <a:defRPr>
                <a:latin typeface="+mj-lt"/>
                <a:sym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890379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</p15:sldGuideLst>
    </p:ext>
  </p:extLst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33B562A0-3D6C-45D0-9E85-8A28A804D0F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84360971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7" imgW="592" imgH="591" progId="TCLayout.ActiveDocument.1">
                  <p:embed/>
                </p:oleObj>
              </mc:Choice>
              <mc:Fallback>
                <p:oleObj name="think-cell Slide" r:id="rId7" imgW="592" imgH="591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33B562A0-3D6C-45D0-9E85-8A28A804D0F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CC42428D-965F-410A-AAB0-2F4E028AF079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n-US" sz="4400" b="1" i="0" baseline="0" dirty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6" name="Documenttype">
            <a:extLst>
              <a:ext uri="{FF2B5EF4-FFF2-40B4-BE49-F238E27FC236}">
                <a16:creationId xmlns:a16="http://schemas.microsoft.com/office/drawing/2014/main" id="{0CADA7EB-5C2E-4AD4-A32E-534A28817C8A}"/>
              </a:ext>
            </a:extLst>
          </p:cNvPr>
          <p:cNvSpPr>
            <a:spLocks noGrp="1"/>
          </p:cNvSpPr>
          <p:nvPr>
            <p:ph type="body" sz="quarter" idx="13" hasCustomPrompt="1"/>
            <p:custDataLst>
              <p:tags r:id="rId3"/>
            </p:custDataLst>
          </p:nvPr>
        </p:nvSpPr>
        <p:spPr>
          <a:xfrm>
            <a:off x="1232603" y="3892948"/>
            <a:ext cx="9726795" cy="215444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spAutoFit/>
          </a:bodyPr>
          <a:lstStyle>
            <a:lvl1pPr algn="ctr">
              <a:defRPr lang="en-US" sz="1400" dirty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Edit date or title/role</a:t>
            </a:r>
          </a:p>
        </p:txBody>
      </p:sp>
      <p:sp>
        <p:nvSpPr>
          <p:cNvPr id="18" name="Subtitle">
            <a:extLst>
              <a:ext uri="{FF2B5EF4-FFF2-40B4-BE49-F238E27FC236}">
                <a16:creationId xmlns:a16="http://schemas.microsoft.com/office/drawing/2014/main" id="{C85A1636-E33D-4640-A4BA-89E2008C1ED4}"/>
              </a:ext>
            </a:extLst>
          </p:cNvPr>
          <p:cNvSpPr>
            <a:spLocks noGrp="1"/>
          </p:cNvSpPr>
          <p:nvPr>
            <p:ph type="subTitle" idx="1"/>
            <p:custDataLst>
              <p:tags r:id="rId4"/>
            </p:custDataLst>
          </p:nvPr>
        </p:nvSpPr>
        <p:spPr>
          <a:xfrm>
            <a:off x="1232603" y="2504717"/>
            <a:ext cx="9726795" cy="30777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spAutoFit/>
          </a:bodyPr>
          <a:lstStyle>
            <a:lvl1pPr algn="ctr">
              <a:defRPr lang="en-US" sz="2000" dirty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Title">
            <a:extLst>
              <a:ext uri="{FF2B5EF4-FFF2-40B4-BE49-F238E27FC236}">
                <a16:creationId xmlns:a16="http://schemas.microsoft.com/office/drawing/2014/main" id="{AA4E4E19-7239-46DA-AE24-CE9556C9BE7D}"/>
              </a:ext>
            </a:extLst>
          </p:cNvPr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1232603" y="1706563"/>
            <a:ext cx="9726795" cy="67710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b" anchorCtr="0">
            <a:spAutoFit/>
          </a:bodyPr>
          <a:lstStyle>
            <a:lvl1pPr algn="ctr">
              <a:defRPr lang="en-US" sz="4400" dirty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8" name="Picture 5">
            <a:extLst>
              <a:ext uri="{FF2B5EF4-FFF2-40B4-BE49-F238E27FC236}">
                <a16:creationId xmlns:a16="http://schemas.microsoft.com/office/drawing/2014/main" id="{E618C277-228A-440C-8255-6AD42DEE4F2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9412" y="4961255"/>
            <a:ext cx="4430713" cy="1362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6213833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6" hidden="1">
            <a:extLst>
              <a:ext uri="{FF2B5EF4-FFF2-40B4-BE49-F238E27FC236}">
                <a16:creationId xmlns:a16="http://schemas.microsoft.com/office/drawing/2014/main" id="{D8EFF8A2-0FB9-4B25-8B8D-49235327498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09548896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9" imgW="413" imgH="416" progId="TCLayout.ActiveDocument.1">
                  <p:embed/>
                </p:oleObj>
              </mc:Choice>
              <mc:Fallback>
                <p:oleObj name="think-cell Slide" r:id="rId9" imgW="413" imgH="416" progId="TCLayout.ActiveDocument.1">
                  <p:embed/>
                  <p:pic>
                    <p:nvPicPr>
                      <p:cNvPr id="3" name="Object 6" hidden="1">
                        <a:extLst>
                          <a:ext uri="{FF2B5EF4-FFF2-40B4-BE49-F238E27FC236}">
                            <a16:creationId xmlns:a16="http://schemas.microsoft.com/office/drawing/2014/main" id="{D8EFF8A2-0FB9-4B25-8B8D-49235327498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1" hidden="1">
            <a:extLst>
              <a:ext uri="{FF2B5EF4-FFF2-40B4-BE49-F238E27FC236}">
                <a16:creationId xmlns:a16="http://schemas.microsoft.com/office/drawing/2014/main" id="{FCC3A0E6-E630-4C26-B008-93BA0B5B1109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n-US" sz="2500" b="1" i="0" baseline="0" dirty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5" name="2. Slide Title">
            <a:extLst>
              <a:ext uri="{FF2B5EF4-FFF2-40B4-BE49-F238E27FC236}">
                <a16:creationId xmlns:a16="http://schemas.microsoft.com/office/drawing/2014/main" id="{699FD2C4-82B5-475E-9235-DB128978B618}"/>
              </a:ext>
            </a:extLst>
          </p:cNvPr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554736" y="172212"/>
            <a:ext cx="11082528" cy="731520"/>
          </a:xfrm>
        </p:spPr>
        <p:txBody>
          <a:bodyPr vert="horz" wrap="square" lIns="0" tIns="0" rIns="0" bIns="0" rtlCol="0" anchor="ctr" anchorCtr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3. Subtitle">
            <a:extLst>
              <a:ext uri="{FF2B5EF4-FFF2-40B4-BE49-F238E27FC236}">
                <a16:creationId xmlns:a16="http://schemas.microsoft.com/office/drawing/2014/main" id="{D4D36123-678D-4B6C-A648-186F85BE34AE}"/>
              </a:ext>
            </a:extLst>
          </p:cNvPr>
          <p:cNvSpPr>
            <a:spLocks noGrp="1"/>
          </p:cNvSpPr>
          <p:nvPr>
            <p:ph type="subTitle" idx="1"/>
            <p:custDataLst>
              <p:tags r:id="rId4"/>
            </p:custDataLst>
          </p:nvPr>
        </p:nvSpPr>
        <p:spPr>
          <a:xfrm>
            <a:off x="554736" y="1007984"/>
            <a:ext cx="11082528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lang="en-US" sz="1800" b="0" dirty="0"/>
            </a:lvl1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9" name="Slide Number">
            <a:extLst>
              <a:ext uri="{FF2B5EF4-FFF2-40B4-BE49-F238E27FC236}">
                <a16:creationId xmlns:a16="http://schemas.microsoft.com/office/drawing/2014/main" id="{66686DBA-90DA-4033-B950-94CBD0D7A425}"/>
              </a:ext>
            </a:extLst>
          </p:cNvPr>
          <p:cNvSpPr>
            <a:spLocks noChangeArrowheads="1"/>
          </p:cNvSpPr>
          <p:nvPr userDrawn="1">
            <p:custDataLst>
              <p:tags r:id="rId5"/>
            </p:custDataLst>
          </p:nvPr>
        </p:nvSpPr>
        <p:spPr bwMode="black">
          <a:xfrm>
            <a:off x="554736" y="6593139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l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b="0" smtClean="0">
                <a:solidFill>
                  <a:schemeClr val="bg2"/>
                </a:solidFill>
                <a:latin typeface="+mn-lt"/>
                <a:ea typeface="+mn-ea"/>
                <a:cs typeface="Arial" panose="020B0604020202020204" pitchFamily="34" charset="0"/>
              </a:rPr>
              <a:pPr algn="l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 b="0" dirty="0">
              <a:solidFill>
                <a:schemeClr val="bg2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1. On-page tracker">
            <a:extLst>
              <a:ext uri="{FF2B5EF4-FFF2-40B4-BE49-F238E27FC236}">
                <a16:creationId xmlns:a16="http://schemas.microsoft.com/office/drawing/2014/main" id="{C30AC055-11D5-4540-94E4-C3B7BE6EFD7D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6"/>
            </p:custDataLst>
          </p:nvPr>
        </p:nvSpPr>
        <p:spPr>
          <a:xfrm>
            <a:off x="554735" y="41597"/>
            <a:ext cx="3843338" cy="1231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>
              <a:defRPr lang="en-US" sz="800" b="0" dirty="0">
                <a:cs typeface="+mn-cs"/>
              </a:defRPr>
            </a:lvl1pPr>
          </a:lstStyle>
          <a:p>
            <a:pPr lvl="0">
              <a:buNone/>
            </a:pPr>
            <a:r>
              <a:rPr lang="en-US" dirty="0"/>
              <a:t>Add tracker</a:t>
            </a:r>
          </a:p>
        </p:txBody>
      </p:sp>
      <p:sp>
        <p:nvSpPr>
          <p:cNvPr id="10" name="5. Source" hidden="1">
            <a:extLst>
              <a:ext uri="{FF2B5EF4-FFF2-40B4-BE49-F238E27FC236}">
                <a16:creationId xmlns:a16="http://schemas.microsoft.com/office/drawing/2014/main" id="{6A1961CE-39CC-478C-A1C6-073AF8EFFE2B}"/>
              </a:ext>
            </a:extLst>
          </p:cNvPr>
          <p:cNvSpPr txBox="1"/>
          <p:nvPr userDrawn="1">
            <p:custDataLst>
              <p:tags r:id="rId7"/>
            </p:custDataLst>
          </p:nvPr>
        </p:nvSpPr>
        <p:spPr>
          <a:xfrm>
            <a:off x="893667" y="6600833"/>
            <a:ext cx="7277861" cy="1231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ctr" anchorCtr="0">
            <a:spAutoFit/>
          </a:bodyPr>
          <a:lstStyle>
            <a:defPPr>
              <a:defRPr lang="en-US"/>
            </a:defPPr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80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lvl="0"/>
            <a:r>
              <a:rPr lang="en-US" dirty="0">
                <a:solidFill>
                  <a:schemeClr val="bg2"/>
                </a:solidFill>
              </a:rPr>
              <a:t>Source: …</a:t>
            </a:r>
          </a:p>
        </p:txBody>
      </p:sp>
    </p:spTree>
    <p:extLst>
      <p:ext uri="{BB962C8B-B14F-4D97-AF65-F5344CB8AC3E}">
        <p14:creationId xmlns:p14="http://schemas.microsoft.com/office/powerpoint/2010/main" val="2738827300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>
            <a:extLst>
              <a:ext uri="{FF2B5EF4-FFF2-40B4-BE49-F238E27FC236}">
                <a16:creationId xmlns:a16="http://schemas.microsoft.com/office/drawing/2014/main" id="{9BA84E71-6FE7-4585-B82E-BE560331194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26650684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8" imgW="592" imgH="591" progId="TCLayout.ActiveDocument.1">
                  <p:embed/>
                </p:oleObj>
              </mc:Choice>
              <mc:Fallback>
                <p:oleObj name="think-cell Slide" r:id="rId8" imgW="592" imgH="591" progId="TCLayout.ActiveDocument.1">
                  <p:embed/>
                  <p:pic>
                    <p:nvPicPr>
                      <p:cNvPr id="10" name="Object 9" hidden="1">
                        <a:extLst>
                          <a:ext uri="{FF2B5EF4-FFF2-40B4-BE49-F238E27FC236}">
                            <a16:creationId xmlns:a16="http://schemas.microsoft.com/office/drawing/2014/main" id="{9BA84E71-6FE7-4585-B82E-BE560331194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 hidden="1">
            <a:extLst>
              <a:ext uri="{FF2B5EF4-FFF2-40B4-BE49-F238E27FC236}">
                <a16:creationId xmlns:a16="http://schemas.microsoft.com/office/drawing/2014/main" id="{D62A08AB-557D-4245-84FA-9DB6B6C6845A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n-US" sz="2500" b="1" i="0" baseline="0" dirty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3" name="2. Slide Title">
            <a:extLst>
              <a:ext uri="{FF2B5EF4-FFF2-40B4-BE49-F238E27FC236}">
                <a16:creationId xmlns:a16="http://schemas.microsoft.com/office/drawing/2014/main" id="{064E079D-5BD2-4787-A7F2-0859A1CB5E94}"/>
              </a:ext>
            </a:extLst>
          </p:cNvPr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554736" y="1706563"/>
            <a:ext cx="3813048" cy="694944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lnSpc>
                <a:spcPct val="90000"/>
              </a:lnSpc>
              <a:defRPr>
                <a:ln w="6350" cap="flat">
                  <a:noFill/>
                  <a:miter lim="800000"/>
                </a:ln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1. On-page tracker">
            <a:extLst>
              <a:ext uri="{FF2B5EF4-FFF2-40B4-BE49-F238E27FC236}">
                <a16:creationId xmlns:a16="http://schemas.microsoft.com/office/drawing/2014/main" id="{A2582D75-79F8-4634-92EF-A9F0840C018B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4"/>
            </p:custDataLst>
          </p:nvPr>
        </p:nvSpPr>
        <p:spPr>
          <a:xfrm>
            <a:off x="554735" y="41597"/>
            <a:ext cx="3843338" cy="1231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>
              <a:defRPr lang="en-US" sz="800" b="0" dirty="0">
                <a:cs typeface="+mn-cs"/>
              </a:defRPr>
            </a:lvl1pPr>
          </a:lstStyle>
          <a:p>
            <a:pPr lvl="0">
              <a:buNone/>
            </a:pPr>
            <a:r>
              <a:rPr lang="en-US" dirty="0"/>
              <a:t>Add tracker</a:t>
            </a:r>
          </a:p>
        </p:txBody>
      </p:sp>
      <p:sp>
        <p:nvSpPr>
          <p:cNvPr id="8" name="5. Source" hidden="1">
            <a:extLst>
              <a:ext uri="{FF2B5EF4-FFF2-40B4-BE49-F238E27FC236}">
                <a16:creationId xmlns:a16="http://schemas.microsoft.com/office/drawing/2014/main" id="{9795A65A-ECB4-41D2-AECE-3DFFDD1A9781}"/>
              </a:ext>
            </a:extLst>
          </p:cNvPr>
          <p:cNvSpPr txBox="1"/>
          <p:nvPr userDrawn="1">
            <p:custDataLst>
              <p:tags r:id="rId5"/>
            </p:custDataLst>
          </p:nvPr>
        </p:nvSpPr>
        <p:spPr>
          <a:xfrm>
            <a:off x="893667" y="6600833"/>
            <a:ext cx="7277861" cy="1231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ctr" anchorCtr="0">
            <a:spAutoFit/>
          </a:bodyPr>
          <a:lstStyle>
            <a:defPPr>
              <a:defRPr lang="en-US"/>
            </a:defPPr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80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lvl="0"/>
            <a:r>
              <a:rPr lang="en-US" dirty="0">
                <a:solidFill>
                  <a:schemeClr val="bg2"/>
                </a:solidFill>
              </a:rPr>
              <a:t>Source: …</a:t>
            </a:r>
          </a:p>
        </p:txBody>
      </p:sp>
      <p:sp>
        <p:nvSpPr>
          <p:cNvPr id="12" name="Slide Number">
            <a:extLst>
              <a:ext uri="{FF2B5EF4-FFF2-40B4-BE49-F238E27FC236}">
                <a16:creationId xmlns:a16="http://schemas.microsoft.com/office/drawing/2014/main" id="{165B78AD-41BF-4D8D-B0CA-88B61C58E4CB}"/>
              </a:ext>
            </a:extLst>
          </p:cNvPr>
          <p:cNvSpPr>
            <a:spLocks noChangeArrowheads="1"/>
          </p:cNvSpPr>
          <p:nvPr userDrawn="1">
            <p:custDataLst>
              <p:tags r:id="rId6"/>
            </p:custDataLst>
          </p:nvPr>
        </p:nvSpPr>
        <p:spPr bwMode="black">
          <a:xfrm>
            <a:off x="554736" y="6593139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l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b="0" smtClean="0">
                <a:solidFill>
                  <a:schemeClr val="bg2"/>
                </a:solidFill>
                <a:latin typeface="+mn-lt"/>
                <a:ea typeface="+mn-ea"/>
                <a:cs typeface="Arial" panose="020B0604020202020204" pitchFamily="34" charset="0"/>
              </a:rPr>
              <a:pPr algn="l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 b="0" dirty="0">
              <a:solidFill>
                <a:schemeClr val="bg2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5918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| Sub | 2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7A8EF9-1C32-4B7A-8081-50E936C41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639" y="537198"/>
            <a:ext cx="5081283" cy="810030"/>
          </a:xfrm>
        </p:spPr>
        <p:txBody>
          <a:bodyPr lIns="0" tIns="0" rIns="0" bIns="0" anchor="t" anchorCtr="0"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820C01-EFC8-47E3-87CA-54B740EA54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7638" y="2905312"/>
            <a:ext cx="10775825" cy="1564243"/>
          </a:xfrm>
        </p:spPr>
        <p:txBody>
          <a:bodyPr/>
          <a:lstStyle>
            <a:lvl1pPr marL="0" indent="0">
              <a:spcAft>
                <a:spcPts val="728"/>
              </a:spcAft>
              <a:buFontTx/>
              <a:buNone/>
              <a:defRPr/>
            </a:lvl1pPr>
            <a:lvl2pPr>
              <a:spcAft>
                <a:spcPts val="728"/>
              </a:spcAft>
              <a:defRPr/>
            </a:lvl2pPr>
            <a:lvl3pPr>
              <a:spcAft>
                <a:spcPts val="728"/>
              </a:spcAft>
              <a:defRPr/>
            </a:lvl3pPr>
            <a:lvl4pPr>
              <a:spcAft>
                <a:spcPts val="728"/>
              </a:spcAft>
              <a:defRPr/>
            </a:lvl4pPr>
            <a:lvl5pPr>
              <a:spcAft>
                <a:spcPts val="728"/>
              </a:spcAft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F7A7FA-3919-46C3-A721-2BCFFDD3E2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Immunization, Vaccines and Biologicals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BF7C05-75CA-420E-AD15-CB8A1468F8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AFC-DF42-41A5-B57C-06A83BBA6616}" type="slidenum">
              <a:rPr lang="en-GB" smtClean="0"/>
              <a:t>‹#›</a:t>
            </a:fld>
            <a:endParaRPr lang="en-GB"/>
          </a:p>
        </p:txBody>
      </p:sp>
      <p:sp>
        <p:nvSpPr>
          <p:cNvPr id="8" name="object 14">
            <a:extLst>
              <a:ext uri="{FF2B5EF4-FFF2-40B4-BE49-F238E27FC236}">
                <a16:creationId xmlns:a16="http://schemas.microsoft.com/office/drawing/2014/main" id="{87425AA8-5E7D-4A02-BD41-3BD7CF394720}"/>
              </a:ext>
            </a:extLst>
          </p:cNvPr>
          <p:cNvSpPr/>
          <p:nvPr userDrawn="1"/>
        </p:nvSpPr>
        <p:spPr>
          <a:xfrm>
            <a:off x="577850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FAF66-6D1A-4424-9287-26CDDE2BBD7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7638" y="1519845"/>
            <a:ext cx="5081284" cy="261290"/>
          </a:xfrm>
        </p:spPr>
        <p:txBody>
          <a:bodyPr/>
          <a:lstStyle>
            <a:lvl1pPr>
              <a:lnSpc>
                <a:spcPct val="100000"/>
              </a:lnSpc>
              <a:buFont typeface="Arial" panose="020B0604020202020204" pitchFamily="34" charset="0"/>
              <a:buNone/>
              <a:defRPr sz="1698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66636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d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3C4F5195-E8F7-4A2F-B02E-643BB3D8838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05695637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8" imgW="592" imgH="591" progId="TCLayout.ActiveDocument.1">
                  <p:embed/>
                </p:oleObj>
              </mc:Choice>
              <mc:Fallback>
                <p:oleObj name="think-cell Slide" r:id="rId8" imgW="592" imgH="591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3C4F5195-E8F7-4A2F-B02E-643BB3D8838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515EFC92-5E3D-4BDC-A378-85D30212A9E2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n-US" sz="2500" b="1" i="0" baseline="0" dirty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3" name="2. Slide Title">
            <a:extLst>
              <a:ext uri="{FF2B5EF4-FFF2-40B4-BE49-F238E27FC236}">
                <a16:creationId xmlns:a16="http://schemas.microsoft.com/office/drawing/2014/main" id="{064E079D-5BD2-4787-A7F2-0859A1CB5E94}"/>
              </a:ext>
            </a:extLst>
          </p:cNvPr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554736" y="3044280"/>
            <a:ext cx="5065776" cy="769441"/>
          </a:xfrm>
          <a:prstGeom prst="rect">
            <a:avLst/>
          </a:prstGeom>
        </p:spPr>
        <p:txBody>
          <a:bodyPr rIns="365760" anchor="ctr">
            <a:noAutofit/>
          </a:bodyPr>
          <a:lstStyle>
            <a:lvl1pPr>
              <a:defRPr>
                <a:ln w="6350" cap="flat">
                  <a:noFill/>
                  <a:miter lim="800000"/>
                </a:ln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1. On-page tracker">
            <a:extLst>
              <a:ext uri="{FF2B5EF4-FFF2-40B4-BE49-F238E27FC236}">
                <a16:creationId xmlns:a16="http://schemas.microsoft.com/office/drawing/2014/main" id="{E4983596-431B-4F12-AA07-76914CD3DEE7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4"/>
            </p:custDataLst>
          </p:nvPr>
        </p:nvSpPr>
        <p:spPr>
          <a:xfrm>
            <a:off x="554735" y="41597"/>
            <a:ext cx="3843338" cy="1231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>
              <a:defRPr lang="en-US" sz="800" b="0" dirty="0">
                <a:cs typeface="+mn-cs"/>
              </a:defRPr>
            </a:lvl1pPr>
          </a:lstStyle>
          <a:p>
            <a:pPr lvl="0">
              <a:buNone/>
            </a:pPr>
            <a:r>
              <a:rPr lang="en-US" dirty="0"/>
              <a:t>Add tracker</a:t>
            </a:r>
          </a:p>
        </p:txBody>
      </p:sp>
      <p:sp>
        <p:nvSpPr>
          <p:cNvPr id="11" name="5. Source" hidden="1">
            <a:extLst>
              <a:ext uri="{FF2B5EF4-FFF2-40B4-BE49-F238E27FC236}">
                <a16:creationId xmlns:a16="http://schemas.microsoft.com/office/drawing/2014/main" id="{61DD2402-7872-41CE-AAEE-97D58A49507B}"/>
              </a:ext>
            </a:extLst>
          </p:cNvPr>
          <p:cNvSpPr txBox="1"/>
          <p:nvPr userDrawn="1">
            <p:custDataLst>
              <p:tags r:id="rId5"/>
            </p:custDataLst>
          </p:nvPr>
        </p:nvSpPr>
        <p:spPr>
          <a:xfrm>
            <a:off x="893667" y="6600833"/>
            <a:ext cx="7277861" cy="1231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ctr" anchorCtr="0">
            <a:spAutoFit/>
          </a:bodyPr>
          <a:lstStyle>
            <a:defPPr>
              <a:defRPr lang="en-US"/>
            </a:defPPr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80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lvl="0"/>
            <a:r>
              <a:rPr lang="en-US" dirty="0">
                <a:solidFill>
                  <a:schemeClr val="bg2"/>
                </a:solidFill>
              </a:rPr>
              <a:t>Source: …</a:t>
            </a:r>
          </a:p>
        </p:txBody>
      </p:sp>
      <p:sp>
        <p:nvSpPr>
          <p:cNvPr id="12" name="Slide Number">
            <a:extLst>
              <a:ext uri="{FF2B5EF4-FFF2-40B4-BE49-F238E27FC236}">
                <a16:creationId xmlns:a16="http://schemas.microsoft.com/office/drawing/2014/main" id="{DC708245-A552-4F82-A1F8-0B46ABE4F7C0}"/>
              </a:ext>
            </a:extLst>
          </p:cNvPr>
          <p:cNvSpPr>
            <a:spLocks noChangeArrowheads="1"/>
          </p:cNvSpPr>
          <p:nvPr userDrawn="1">
            <p:custDataLst>
              <p:tags r:id="rId6"/>
            </p:custDataLst>
          </p:nvPr>
        </p:nvSpPr>
        <p:spPr bwMode="black">
          <a:xfrm>
            <a:off x="554736" y="6593139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l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b="0" smtClean="0">
                <a:solidFill>
                  <a:schemeClr val="bg2"/>
                </a:solidFill>
                <a:latin typeface="+mn-lt"/>
                <a:ea typeface="+mn-ea"/>
                <a:cs typeface="Arial" panose="020B0604020202020204" pitchFamily="34" charset="0"/>
              </a:rPr>
              <a:pPr algn="l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 b="0" dirty="0">
              <a:solidFill>
                <a:schemeClr val="bg2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3017043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305B6D76-6B4B-4ED5-B8F1-5D1D0983125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01789286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8" imgW="592" imgH="591" progId="TCLayout.ActiveDocument.1">
                  <p:embed/>
                </p:oleObj>
              </mc:Choice>
              <mc:Fallback>
                <p:oleObj name="think-cell Slide" r:id="rId8" imgW="592" imgH="591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305B6D76-6B4B-4ED5-B8F1-5D1D0983125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BDCF374B-2477-45CD-A00B-B8676A45ACDF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n-US" sz="4400" b="1" i="0" baseline="0" dirty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7" name="2. Slide Title">
            <a:extLst>
              <a:ext uri="{FF2B5EF4-FFF2-40B4-BE49-F238E27FC236}">
                <a16:creationId xmlns:a16="http://schemas.microsoft.com/office/drawing/2014/main" id="{99495DFD-8D6A-4DD8-AE3A-47FA42AA0A4F}"/>
              </a:ext>
            </a:extLst>
          </p:cNvPr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554736" y="4580468"/>
            <a:ext cx="11082528" cy="677108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1. On-page tracker">
            <a:extLst>
              <a:ext uri="{FF2B5EF4-FFF2-40B4-BE49-F238E27FC236}">
                <a16:creationId xmlns:a16="http://schemas.microsoft.com/office/drawing/2014/main" id="{FA764DC8-CEA6-42F3-8E66-7C768AAD275E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4"/>
            </p:custDataLst>
          </p:nvPr>
        </p:nvSpPr>
        <p:spPr>
          <a:xfrm>
            <a:off x="554735" y="41597"/>
            <a:ext cx="3843338" cy="1231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>
              <a:defRPr lang="en-US" sz="800" b="0" dirty="0">
                <a:cs typeface="+mn-cs"/>
              </a:defRPr>
            </a:lvl1pPr>
          </a:lstStyle>
          <a:p>
            <a:pPr lvl="0">
              <a:buNone/>
            </a:pPr>
            <a:r>
              <a:rPr lang="en-US" dirty="0"/>
              <a:t>Add tracker</a:t>
            </a:r>
          </a:p>
        </p:txBody>
      </p:sp>
      <p:sp>
        <p:nvSpPr>
          <p:cNvPr id="10" name="5. Source" hidden="1">
            <a:extLst>
              <a:ext uri="{FF2B5EF4-FFF2-40B4-BE49-F238E27FC236}">
                <a16:creationId xmlns:a16="http://schemas.microsoft.com/office/drawing/2014/main" id="{FC8A9B47-C2D6-4DC4-B29C-FAC1FF1CBED2}"/>
              </a:ext>
            </a:extLst>
          </p:cNvPr>
          <p:cNvSpPr txBox="1"/>
          <p:nvPr userDrawn="1">
            <p:custDataLst>
              <p:tags r:id="rId5"/>
            </p:custDataLst>
          </p:nvPr>
        </p:nvSpPr>
        <p:spPr>
          <a:xfrm>
            <a:off x="893667" y="6600833"/>
            <a:ext cx="7277861" cy="1231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ctr" anchorCtr="0">
            <a:spAutoFit/>
          </a:bodyPr>
          <a:lstStyle>
            <a:defPPr>
              <a:defRPr lang="en-US"/>
            </a:defPPr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80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lvl="0"/>
            <a:r>
              <a:rPr lang="en-US" dirty="0">
                <a:solidFill>
                  <a:schemeClr val="bg2"/>
                </a:solidFill>
              </a:rPr>
              <a:t>Source: …</a:t>
            </a:r>
          </a:p>
        </p:txBody>
      </p:sp>
      <p:sp>
        <p:nvSpPr>
          <p:cNvPr id="11" name="Slide Number">
            <a:extLst>
              <a:ext uri="{FF2B5EF4-FFF2-40B4-BE49-F238E27FC236}">
                <a16:creationId xmlns:a16="http://schemas.microsoft.com/office/drawing/2014/main" id="{BA1D45B6-AA15-4E8B-84F7-2E4EF19F4FAE}"/>
              </a:ext>
            </a:extLst>
          </p:cNvPr>
          <p:cNvSpPr>
            <a:spLocks noChangeArrowheads="1"/>
          </p:cNvSpPr>
          <p:nvPr userDrawn="1">
            <p:custDataLst>
              <p:tags r:id="rId6"/>
            </p:custDataLst>
          </p:nvPr>
        </p:nvSpPr>
        <p:spPr bwMode="black">
          <a:xfrm>
            <a:off x="554736" y="6593139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l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b="0" smtClean="0">
                <a:solidFill>
                  <a:schemeClr val="bg2"/>
                </a:solidFill>
                <a:latin typeface="+mn-lt"/>
                <a:ea typeface="+mn-ea"/>
                <a:cs typeface="Arial" panose="020B0604020202020204" pitchFamily="34" charset="0"/>
              </a:rPr>
              <a:pPr algn="l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 b="0" dirty="0">
              <a:solidFill>
                <a:schemeClr val="bg2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2097429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EC6EE29E-F64A-419F-BFB0-EEDEB71953F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73568045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9" imgW="592" imgH="591" progId="TCLayout.ActiveDocument.1">
                  <p:embed/>
                </p:oleObj>
              </mc:Choice>
              <mc:Fallback>
                <p:oleObj name="think-cell Slide" r:id="rId9" imgW="592" imgH="591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EC6EE29E-F64A-419F-BFB0-EEDEB71953F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69526043-F22A-4ED3-B0A1-DD7C4F83AF9B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n-US" sz="3400" b="1" i="0" baseline="0" dirty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8" name="2. Slide Title">
            <a:extLst>
              <a:ext uri="{FF2B5EF4-FFF2-40B4-BE49-F238E27FC236}">
                <a16:creationId xmlns:a16="http://schemas.microsoft.com/office/drawing/2014/main" id="{EA735538-C733-4892-93A4-7B433D8B8293}"/>
              </a:ext>
            </a:extLst>
          </p:cNvPr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1505712" y="3556229"/>
            <a:ext cx="9180576" cy="523220"/>
          </a:xfrm>
          <a:prstGeom prst="rect">
            <a:avLst/>
          </a:prstGeom>
        </p:spPr>
        <p:txBody>
          <a:bodyPr>
            <a:spAutoFit/>
          </a:bodyPr>
          <a:lstStyle>
            <a:lvl1pPr>
              <a:lnSpc>
                <a:spcPct val="105000"/>
              </a:lnSpc>
              <a:defRPr sz="3400"/>
            </a:lvl1pPr>
          </a:lstStyle>
          <a:p>
            <a:r>
              <a:rPr lang="en-US" dirty="0"/>
              <a:t>“Click to add quote</a:t>
            </a:r>
          </a:p>
        </p:txBody>
      </p:sp>
      <p:sp>
        <p:nvSpPr>
          <p:cNvPr id="6" name="3. Subtitle">
            <a:extLst>
              <a:ext uri="{FF2B5EF4-FFF2-40B4-BE49-F238E27FC236}">
                <a16:creationId xmlns:a16="http://schemas.microsoft.com/office/drawing/2014/main" id="{8DB5022C-F66C-4018-82F3-195571DDD527}"/>
              </a:ext>
            </a:extLst>
          </p:cNvPr>
          <p:cNvSpPr>
            <a:spLocks noGrp="1"/>
          </p:cNvSpPr>
          <p:nvPr>
            <p:ph type="subTitle" idx="1" hasCustomPrompt="1"/>
            <p:custDataLst>
              <p:tags r:id="rId4"/>
            </p:custDataLst>
          </p:nvPr>
        </p:nvSpPr>
        <p:spPr>
          <a:xfrm>
            <a:off x="1505712" y="4284630"/>
            <a:ext cx="9180576" cy="276999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quote source</a:t>
            </a:r>
          </a:p>
        </p:txBody>
      </p:sp>
      <p:sp>
        <p:nvSpPr>
          <p:cNvPr id="10" name="1. On-page tracker">
            <a:extLst>
              <a:ext uri="{FF2B5EF4-FFF2-40B4-BE49-F238E27FC236}">
                <a16:creationId xmlns:a16="http://schemas.microsoft.com/office/drawing/2014/main" id="{556D1499-3230-4098-85B2-D4CC7CA621F1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5"/>
            </p:custDataLst>
          </p:nvPr>
        </p:nvSpPr>
        <p:spPr>
          <a:xfrm>
            <a:off x="554735" y="41597"/>
            <a:ext cx="3843338" cy="1231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>
              <a:defRPr lang="en-US" sz="800" b="0" dirty="0">
                <a:cs typeface="+mn-cs"/>
              </a:defRPr>
            </a:lvl1pPr>
          </a:lstStyle>
          <a:p>
            <a:pPr lvl="0">
              <a:buNone/>
            </a:pPr>
            <a:r>
              <a:rPr lang="en-US" dirty="0"/>
              <a:t>Add tracker</a:t>
            </a:r>
          </a:p>
        </p:txBody>
      </p:sp>
      <p:sp>
        <p:nvSpPr>
          <p:cNvPr id="11" name="5. Source" hidden="1">
            <a:extLst>
              <a:ext uri="{FF2B5EF4-FFF2-40B4-BE49-F238E27FC236}">
                <a16:creationId xmlns:a16="http://schemas.microsoft.com/office/drawing/2014/main" id="{E52CCDF1-1350-4EAA-9712-798FCBA9B4C0}"/>
              </a:ext>
            </a:extLst>
          </p:cNvPr>
          <p:cNvSpPr txBox="1"/>
          <p:nvPr userDrawn="1">
            <p:custDataLst>
              <p:tags r:id="rId6"/>
            </p:custDataLst>
          </p:nvPr>
        </p:nvSpPr>
        <p:spPr>
          <a:xfrm>
            <a:off x="893667" y="6600833"/>
            <a:ext cx="7277861" cy="1231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ctr" anchorCtr="0">
            <a:spAutoFit/>
          </a:bodyPr>
          <a:lstStyle>
            <a:defPPr>
              <a:defRPr lang="en-US"/>
            </a:defPPr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80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lvl="0"/>
            <a:r>
              <a:rPr lang="en-US" dirty="0">
                <a:solidFill>
                  <a:schemeClr val="bg2"/>
                </a:solidFill>
              </a:rPr>
              <a:t>Source: …</a:t>
            </a:r>
          </a:p>
        </p:txBody>
      </p:sp>
      <p:sp>
        <p:nvSpPr>
          <p:cNvPr id="12" name="Slide Number">
            <a:extLst>
              <a:ext uri="{FF2B5EF4-FFF2-40B4-BE49-F238E27FC236}">
                <a16:creationId xmlns:a16="http://schemas.microsoft.com/office/drawing/2014/main" id="{D9D6BE92-4DEC-4F9C-B801-070713401B68}"/>
              </a:ext>
            </a:extLst>
          </p:cNvPr>
          <p:cNvSpPr>
            <a:spLocks noChangeArrowheads="1"/>
          </p:cNvSpPr>
          <p:nvPr userDrawn="1">
            <p:custDataLst>
              <p:tags r:id="rId7"/>
            </p:custDataLst>
          </p:nvPr>
        </p:nvSpPr>
        <p:spPr bwMode="black">
          <a:xfrm>
            <a:off x="554736" y="6593139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l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b="0" smtClean="0">
                <a:solidFill>
                  <a:schemeClr val="bg2"/>
                </a:solidFill>
                <a:latin typeface="+mn-lt"/>
                <a:ea typeface="+mn-ea"/>
                <a:cs typeface="Arial" panose="020B0604020202020204" pitchFamily="34" charset="0"/>
              </a:rPr>
              <a:pPr algn="l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 b="0" dirty="0">
              <a:solidFill>
                <a:schemeClr val="bg2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5684334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/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6" hidden="1">
            <a:extLst>
              <a:ext uri="{FF2B5EF4-FFF2-40B4-BE49-F238E27FC236}">
                <a16:creationId xmlns:a16="http://schemas.microsoft.com/office/drawing/2014/main" id="{DA8D6A48-EE20-4EB4-A234-9F3B16C0287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63890565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0" imgW="413" imgH="416" progId="TCLayout.ActiveDocument.1">
                  <p:embed/>
                </p:oleObj>
              </mc:Choice>
              <mc:Fallback>
                <p:oleObj name="think-cell Slide" r:id="rId10" imgW="413" imgH="416" progId="TCLayout.ActiveDocument.1">
                  <p:embed/>
                  <p:pic>
                    <p:nvPicPr>
                      <p:cNvPr id="3" name="Object 6" hidden="1">
                        <a:extLst>
                          <a:ext uri="{FF2B5EF4-FFF2-40B4-BE49-F238E27FC236}">
                            <a16:creationId xmlns:a16="http://schemas.microsoft.com/office/drawing/2014/main" id="{DA8D6A48-EE20-4EB4-A234-9F3B16C0287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1" hidden="1">
            <a:extLst>
              <a:ext uri="{FF2B5EF4-FFF2-40B4-BE49-F238E27FC236}">
                <a16:creationId xmlns:a16="http://schemas.microsoft.com/office/drawing/2014/main" id="{67C50C85-5FB9-4798-A8A4-1DA5B9F3ACC9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n-US" sz="2500" b="1" i="0" baseline="0" dirty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6" name="RectangleLight">
            <a:extLst>
              <a:ext uri="{FF2B5EF4-FFF2-40B4-BE49-F238E27FC236}">
                <a16:creationId xmlns:a16="http://schemas.microsoft.com/office/drawing/2014/main" id="{3FA229FA-A3E6-464F-8FAE-54175450EBEB}"/>
              </a:ext>
            </a:extLst>
          </p:cNvPr>
          <p:cNvSpPr/>
          <p:nvPr userDrawn="1">
            <p:custDataLst>
              <p:tags r:id="rId3"/>
            </p:custDataLst>
          </p:nvPr>
        </p:nvSpPr>
        <p:spPr bwMode="ltGray">
          <a:xfrm>
            <a:off x="3413760" y="0"/>
            <a:ext cx="877824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rgbClr val="F0F0F0"/>
              </a:solidFill>
              <a:latin typeface="Arial" panose="020B0604020202020204" pitchFamily="34" charset="0"/>
            </a:endParaRPr>
          </a:p>
        </p:txBody>
      </p:sp>
      <p:sp>
        <p:nvSpPr>
          <p:cNvPr id="19" name="2. Slide Title">
            <a:extLst>
              <a:ext uri="{FF2B5EF4-FFF2-40B4-BE49-F238E27FC236}">
                <a16:creationId xmlns:a16="http://schemas.microsoft.com/office/drawing/2014/main" id="{6647A441-8DE4-4236-BCC7-B694B2C59E00}"/>
              </a:ext>
            </a:extLst>
          </p:cNvPr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554736" y="2744369"/>
            <a:ext cx="2514600" cy="769441"/>
          </a:xfrm>
        </p:spPr>
        <p:txBody>
          <a:bodyPr vert="horz" wrap="square" lIns="0" tIns="0" rIns="0" bIns="0" rtlCol="0" anchor="b" anchorCtr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3. Subtitle">
            <a:extLst>
              <a:ext uri="{FF2B5EF4-FFF2-40B4-BE49-F238E27FC236}">
                <a16:creationId xmlns:a16="http://schemas.microsoft.com/office/drawing/2014/main" id="{A4DBA574-6D59-4DFD-82A7-9B1E9AEB906E}"/>
              </a:ext>
            </a:extLst>
          </p:cNvPr>
          <p:cNvSpPr>
            <a:spLocks noGrp="1"/>
          </p:cNvSpPr>
          <p:nvPr>
            <p:ph type="subTitle" idx="1"/>
            <p:custDataLst>
              <p:tags r:id="rId5"/>
            </p:custDataLst>
          </p:nvPr>
        </p:nvSpPr>
        <p:spPr>
          <a:xfrm>
            <a:off x="554736" y="3659644"/>
            <a:ext cx="2514600" cy="553998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1. On-page tracker">
            <a:extLst>
              <a:ext uri="{FF2B5EF4-FFF2-40B4-BE49-F238E27FC236}">
                <a16:creationId xmlns:a16="http://schemas.microsoft.com/office/drawing/2014/main" id="{96552B7E-7081-4EA8-9351-FE4C7216ADF2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6"/>
            </p:custDataLst>
          </p:nvPr>
        </p:nvSpPr>
        <p:spPr>
          <a:xfrm>
            <a:off x="554735" y="41597"/>
            <a:ext cx="2514601" cy="1231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>
              <a:defRPr lang="en-US" sz="800" b="0" dirty="0">
                <a:cs typeface="+mn-cs"/>
              </a:defRPr>
            </a:lvl1pPr>
          </a:lstStyle>
          <a:p>
            <a:pPr lvl="0">
              <a:buNone/>
            </a:pPr>
            <a:r>
              <a:rPr lang="en-US" dirty="0"/>
              <a:t>Add tracker</a:t>
            </a:r>
          </a:p>
        </p:txBody>
      </p:sp>
      <p:sp>
        <p:nvSpPr>
          <p:cNvPr id="11" name="5. Source" hidden="1">
            <a:extLst>
              <a:ext uri="{FF2B5EF4-FFF2-40B4-BE49-F238E27FC236}">
                <a16:creationId xmlns:a16="http://schemas.microsoft.com/office/drawing/2014/main" id="{08BA682D-67AF-4BF6-B15A-4C2E92FD4657}"/>
              </a:ext>
            </a:extLst>
          </p:cNvPr>
          <p:cNvSpPr txBox="1"/>
          <p:nvPr userDrawn="1">
            <p:custDataLst>
              <p:tags r:id="rId7"/>
            </p:custDataLst>
          </p:nvPr>
        </p:nvSpPr>
        <p:spPr>
          <a:xfrm>
            <a:off x="893667" y="6600833"/>
            <a:ext cx="7277861" cy="1231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ctr" anchorCtr="0">
            <a:spAutoFit/>
          </a:bodyPr>
          <a:lstStyle>
            <a:defPPr>
              <a:defRPr lang="en-US"/>
            </a:defPPr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80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lvl="0"/>
            <a:r>
              <a:rPr lang="en-US" dirty="0">
                <a:solidFill>
                  <a:schemeClr val="accent1"/>
                </a:solidFill>
              </a:rPr>
              <a:t>Source: …</a:t>
            </a:r>
          </a:p>
        </p:txBody>
      </p:sp>
      <p:sp>
        <p:nvSpPr>
          <p:cNvPr id="12" name="Slide Number">
            <a:extLst>
              <a:ext uri="{FF2B5EF4-FFF2-40B4-BE49-F238E27FC236}">
                <a16:creationId xmlns:a16="http://schemas.microsoft.com/office/drawing/2014/main" id="{B9E2D09F-7A64-4B40-9FC4-581BD64C8055}"/>
              </a:ext>
            </a:extLst>
          </p:cNvPr>
          <p:cNvSpPr>
            <a:spLocks noChangeArrowheads="1"/>
          </p:cNvSpPr>
          <p:nvPr userDrawn="1">
            <p:custDataLst>
              <p:tags r:id="rId8"/>
            </p:custDataLst>
          </p:nvPr>
        </p:nvSpPr>
        <p:spPr bwMode="black">
          <a:xfrm>
            <a:off x="554736" y="6593139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l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b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l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 b="0" dirty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817F312-2E8A-4D47-9ED7-403DBEE295CF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445544" y="6488394"/>
            <a:ext cx="1181966" cy="360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598816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CEE6E84E-0DE7-4EEF-8932-BF42153B3B5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0765057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0" imgW="413" imgH="416" progId="TCLayout.ActiveDocument.1">
                  <p:embed/>
                </p:oleObj>
              </mc:Choice>
              <mc:Fallback>
                <p:oleObj name="think-cell Slide" r:id="rId10" imgW="413" imgH="41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CEE6E84E-0DE7-4EEF-8932-BF42153B3B5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Light">
            <a:extLst>
              <a:ext uri="{FF2B5EF4-FFF2-40B4-BE49-F238E27FC236}">
                <a16:creationId xmlns:a16="http://schemas.microsoft.com/office/drawing/2014/main" id="{3FA229FA-A3E6-464F-8FAE-54175450EBEB}"/>
              </a:ext>
            </a:extLst>
          </p:cNvPr>
          <p:cNvSpPr/>
          <p:nvPr userDrawn="1">
            <p:custDataLst>
              <p:tags r:id="rId2"/>
            </p:custDataLst>
          </p:nvPr>
        </p:nvSpPr>
        <p:spPr bwMode="ltGray">
          <a:xfrm>
            <a:off x="4364736" y="0"/>
            <a:ext cx="7827264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dirty="0">
              <a:solidFill>
                <a:srgbClr val="F0F0F0"/>
              </a:solidFill>
              <a:latin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34384AA-70CC-4A36-8980-C20EE09BA3AB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445544" y="6488394"/>
            <a:ext cx="1181966" cy="360996"/>
          </a:xfrm>
          <a:prstGeom prst="rect">
            <a:avLst/>
          </a:prstGeom>
        </p:spPr>
      </p:pic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29D2CA90-0144-4292-9526-98A508F53171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n-US" sz="2500" b="1" i="0" baseline="0" dirty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9" name="2. Slide Title">
            <a:extLst>
              <a:ext uri="{FF2B5EF4-FFF2-40B4-BE49-F238E27FC236}">
                <a16:creationId xmlns:a16="http://schemas.microsoft.com/office/drawing/2014/main" id="{4EF89F43-35C6-451B-BBE8-87D2B8B83F5E}"/>
              </a:ext>
            </a:extLst>
          </p:cNvPr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554736" y="2744369"/>
            <a:ext cx="3465576" cy="769441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3. Subtitle">
            <a:extLst>
              <a:ext uri="{FF2B5EF4-FFF2-40B4-BE49-F238E27FC236}">
                <a16:creationId xmlns:a16="http://schemas.microsoft.com/office/drawing/2014/main" id="{9F06A69A-B095-4159-932B-3658DD253FDF}"/>
              </a:ext>
            </a:extLst>
          </p:cNvPr>
          <p:cNvSpPr>
            <a:spLocks noGrp="1"/>
          </p:cNvSpPr>
          <p:nvPr>
            <p:ph type="subTitle" idx="1"/>
            <p:custDataLst>
              <p:tags r:id="rId5"/>
            </p:custDataLst>
          </p:nvPr>
        </p:nvSpPr>
        <p:spPr>
          <a:xfrm>
            <a:off x="554735" y="3659644"/>
            <a:ext cx="3465575" cy="27699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1. On-page tracker">
            <a:extLst>
              <a:ext uri="{FF2B5EF4-FFF2-40B4-BE49-F238E27FC236}">
                <a16:creationId xmlns:a16="http://schemas.microsoft.com/office/drawing/2014/main" id="{79C07342-0520-417C-B878-54C94CBD8539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6"/>
            </p:custDataLst>
          </p:nvPr>
        </p:nvSpPr>
        <p:spPr>
          <a:xfrm>
            <a:off x="554735" y="41597"/>
            <a:ext cx="3465577" cy="1231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>
              <a:defRPr lang="en-US" sz="800" b="0" dirty="0">
                <a:cs typeface="+mn-cs"/>
              </a:defRPr>
            </a:lvl1pPr>
          </a:lstStyle>
          <a:p>
            <a:pPr lvl="0">
              <a:buNone/>
            </a:pPr>
            <a:r>
              <a:rPr lang="en-US" dirty="0"/>
              <a:t>Add tracker</a:t>
            </a:r>
          </a:p>
        </p:txBody>
      </p:sp>
      <p:sp>
        <p:nvSpPr>
          <p:cNvPr id="11" name="5. Source" hidden="1">
            <a:extLst>
              <a:ext uri="{FF2B5EF4-FFF2-40B4-BE49-F238E27FC236}">
                <a16:creationId xmlns:a16="http://schemas.microsoft.com/office/drawing/2014/main" id="{5CDBC406-D86A-4232-A1BC-A0C487B812FE}"/>
              </a:ext>
            </a:extLst>
          </p:cNvPr>
          <p:cNvSpPr txBox="1"/>
          <p:nvPr userDrawn="1">
            <p:custDataLst>
              <p:tags r:id="rId7"/>
            </p:custDataLst>
          </p:nvPr>
        </p:nvSpPr>
        <p:spPr>
          <a:xfrm>
            <a:off x="893667" y="6600833"/>
            <a:ext cx="7277861" cy="1231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ctr" anchorCtr="0">
            <a:spAutoFit/>
          </a:bodyPr>
          <a:lstStyle>
            <a:defPPr>
              <a:defRPr lang="en-US"/>
            </a:defPPr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80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lvl="0"/>
            <a:r>
              <a:rPr lang="en-US" dirty="0">
                <a:solidFill>
                  <a:schemeClr val="tx1"/>
                </a:solidFill>
              </a:rPr>
              <a:t>Source: …</a:t>
            </a:r>
          </a:p>
        </p:txBody>
      </p:sp>
      <p:sp>
        <p:nvSpPr>
          <p:cNvPr id="12" name="Slide Number">
            <a:extLst>
              <a:ext uri="{FF2B5EF4-FFF2-40B4-BE49-F238E27FC236}">
                <a16:creationId xmlns:a16="http://schemas.microsoft.com/office/drawing/2014/main" id="{051055C4-1B6E-47DB-AD17-B27782D546FB}"/>
              </a:ext>
            </a:extLst>
          </p:cNvPr>
          <p:cNvSpPr>
            <a:spLocks noChangeArrowheads="1"/>
          </p:cNvSpPr>
          <p:nvPr userDrawn="1">
            <p:custDataLst>
              <p:tags r:id="rId8"/>
            </p:custDataLst>
          </p:nvPr>
        </p:nvSpPr>
        <p:spPr bwMode="black">
          <a:xfrm>
            <a:off x="554736" y="6593139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l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b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l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 b="0" dirty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0241163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/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9F7114D8-6025-4386-BA96-B034FE6B3CD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00315680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0" imgW="413" imgH="416" progId="TCLayout.ActiveDocument.1">
                  <p:embed/>
                </p:oleObj>
              </mc:Choice>
              <mc:Fallback>
                <p:oleObj name="think-cell Slide" r:id="rId10" imgW="413" imgH="41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9F7114D8-6025-4386-BA96-B034FE6B3CD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1725BD87-3C3D-45F6-BBCF-F06FD867659F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n-US" sz="2500" b="1" i="0" baseline="0" dirty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7" name="RectangleLight">
            <a:extLst>
              <a:ext uri="{FF2B5EF4-FFF2-40B4-BE49-F238E27FC236}">
                <a16:creationId xmlns:a16="http://schemas.microsoft.com/office/drawing/2014/main" id="{2365F90A-9CD8-40EE-93CD-2729135A9569}"/>
              </a:ext>
            </a:extLst>
          </p:cNvPr>
          <p:cNvSpPr/>
          <p:nvPr userDrawn="1">
            <p:custDataLst>
              <p:tags r:id="rId3"/>
            </p:custDataLst>
          </p:nvPr>
        </p:nvSpPr>
        <p:spPr bwMode="ltGray">
          <a:xfrm>
            <a:off x="6092952" y="0"/>
            <a:ext cx="6099048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dirty="0">
              <a:solidFill>
                <a:srgbClr val="F0F0F0"/>
              </a:solidFill>
              <a:latin typeface="Arial" panose="020B0604020202020204" pitchFamily="34" charset="0"/>
            </a:endParaRPr>
          </a:p>
        </p:txBody>
      </p:sp>
      <p:sp>
        <p:nvSpPr>
          <p:cNvPr id="19" name="2. Slide Title">
            <a:extLst>
              <a:ext uri="{FF2B5EF4-FFF2-40B4-BE49-F238E27FC236}">
                <a16:creationId xmlns:a16="http://schemas.microsoft.com/office/drawing/2014/main" id="{8FFC5EFA-01A0-4033-8D7E-3C2B1F490A33}"/>
              </a:ext>
            </a:extLst>
          </p:cNvPr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554736" y="172212"/>
            <a:ext cx="5065776" cy="7315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3. Subtitle">
            <a:extLst>
              <a:ext uri="{FF2B5EF4-FFF2-40B4-BE49-F238E27FC236}">
                <a16:creationId xmlns:a16="http://schemas.microsoft.com/office/drawing/2014/main" id="{1555BB7F-874D-4148-9E84-841F62C8E9D4}"/>
              </a:ext>
            </a:extLst>
          </p:cNvPr>
          <p:cNvSpPr>
            <a:spLocks noGrp="1"/>
          </p:cNvSpPr>
          <p:nvPr>
            <p:ph type="subTitle" idx="1"/>
            <p:custDataLst>
              <p:tags r:id="rId5"/>
            </p:custDataLst>
          </p:nvPr>
        </p:nvSpPr>
        <p:spPr>
          <a:xfrm>
            <a:off x="554736" y="1007984"/>
            <a:ext cx="5065776" cy="27699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1. On-page tracker">
            <a:extLst>
              <a:ext uri="{FF2B5EF4-FFF2-40B4-BE49-F238E27FC236}">
                <a16:creationId xmlns:a16="http://schemas.microsoft.com/office/drawing/2014/main" id="{E9BE4D1E-183A-499B-BFC7-798294EB7AE9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6"/>
            </p:custDataLst>
          </p:nvPr>
        </p:nvSpPr>
        <p:spPr>
          <a:xfrm>
            <a:off x="554735" y="41597"/>
            <a:ext cx="3843338" cy="1231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>
              <a:defRPr lang="en-US" sz="800" b="0" dirty="0">
                <a:cs typeface="+mn-cs"/>
              </a:defRPr>
            </a:lvl1pPr>
          </a:lstStyle>
          <a:p>
            <a:pPr lvl="0">
              <a:buNone/>
            </a:pPr>
            <a:r>
              <a:rPr lang="en-US" dirty="0"/>
              <a:t>Add tracker</a:t>
            </a:r>
          </a:p>
        </p:txBody>
      </p:sp>
      <p:sp>
        <p:nvSpPr>
          <p:cNvPr id="11" name="5. Source" hidden="1">
            <a:extLst>
              <a:ext uri="{FF2B5EF4-FFF2-40B4-BE49-F238E27FC236}">
                <a16:creationId xmlns:a16="http://schemas.microsoft.com/office/drawing/2014/main" id="{9351DA85-660E-4005-BC31-09B1137FAB3A}"/>
              </a:ext>
            </a:extLst>
          </p:cNvPr>
          <p:cNvSpPr txBox="1"/>
          <p:nvPr userDrawn="1">
            <p:custDataLst>
              <p:tags r:id="rId7"/>
            </p:custDataLst>
          </p:nvPr>
        </p:nvSpPr>
        <p:spPr>
          <a:xfrm>
            <a:off x="893667" y="6600833"/>
            <a:ext cx="7277861" cy="1231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ctr" anchorCtr="0">
            <a:spAutoFit/>
          </a:bodyPr>
          <a:lstStyle>
            <a:defPPr>
              <a:defRPr lang="en-US"/>
            </a:defPPr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80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lvl="0"/>
            <a:r>
              <a:rPr lang="en-US" dirty="0">
                <a:solidFill>
                  <a:schemeClr val="tx1"/>
                </a:solidFill>
              </a:rPr>
              <a:t>Source: …</a:t>
            </a:r>
          </a:p>
        </p:txBody>
      </p:sp>
      <p:sp>
        <p:nvSpPr>
          <p:cNvPr id="12" name="Slide Number">
            <a:extLst>
              <a:ext uri="{FF2B5EF4-FFF2-40B4-BE49-F238E27FC236}">
                <a16:creationId xmlns:a16="http://schemas.microsoft.com/office/drawing/2014/main" id="{EC606DD3-51C3-46A7-A120-0F9889B75105}"/>
              </a:ext>
            </a:extLst>
          </p:cNvPr>
          <p:cNvSpPr>
            <a:spLocks noChangeArrowheads="1"/>
          </p:cNvSpPr>
          <p:nvPr userDrawn="1">
            <p:custDataLst>
              <p:tags r:id="rId8"/>
            </p:custDataLst>
          </p:nvPr>
        </p:nvSpPr>
        <p:spPr bwMode="black">
          <a:xfrm>
            <a:off x="554736" y="6593139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l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b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l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 b="0" dirty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EA4B8B1-950D-4BE9-B434-85CA73AE5487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445544" y="6488394"/>
            <a:ext cx="1181966" cy="360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980315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C293AC4C-5B2F-4A0C-8C9B-7295BEE1F45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80527798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0" imgW="572" imgH="588" progId="TCLayout.ActiveDocument.1">
                  <p:embed/>
                </p:oleObj>
              </mc:Choice>
              <mc:Fallback>
                <p:oleObj name="think-cell Slide" r:id="rId10" imgW="572" imgH="588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C293AC4C-5B2F-4A0C-8C9B-7295BEE1F45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2D668F04-7049-40BA-8D63-D8BBB6921318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n-US" sz="2500" b="1" i="0" baseline="0" dirty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9" name="2. Slide Title">
            <a:extLst>
              <a:ext uri="{FF2B5EF4-FFF2-40B4-BE49-F238E27FC236}">
                <a16:creationId xmlns:a16="http://schemas.microsoft.com/office/drawing/2014/main" id="{0415F114-7B0E-43F2-8881-F0D9FB2A643B}"/>
              </a:ext>
            </a:extLst>
          </p:cNvPr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554736" y="172212"/>
            <a:ext cx="6967728" cy="7315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RectangleLight">
            <a:extLst>
              <a:ext uri="{FF2B5EF4-FFF2-40B4-BE49-F238E27FC236}">
                <a16:creationId xmlns:a16="http://schemas.microsoft.com/office/drawing/2014/main" id="{2365F90A-9CD8-40EE-93CD-2729135A9569}"/>
              </a:ext>
            </a:extLst>
          </p:cNvPr>
          <p:cNvSpPr/>
          <p:nvPr userDrawn="1">
            <p:custDataLst>
              <p:tags r:id="rId4"/>
            </p:custDataLst>
          </p:nvPr>
        </p:nvSpPr>
        <p:spPr bwMode="ltGray">
          <a:xfrm>
            <a:off x="7830312" y="0"/>
            <a:ext cx="4361688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dirty="0">
              <a:solidFill>
                <a:srgbClr val="F0F0F0"/>
              </a:solidFill>
              <a:latin typeface="Arial" panose="020B0604020202020204" pitchFamily="34" charset="0"/>
            </a:endParaRPr>
          </a:p>
        </p:txBody>
      </p:sp>
      <p:sp>
        <p:nvSpPr>
          <p:cNvPr id="20" name="3. Subtitle">
            <a:extLst>
              <a:ext uri="{FF2B5EF4-FFF2-40B4-BE49-F238E27FC236}">
                <a16:creationId xmlns:a16="http://schemas.microsoft.com/office/drawing/2014/main" id="{712BED6B-950C-4FB8-AEE1-14FA61D013FF}"/>
              </a:ext>
            </a:extLst>
          </p:cNvPr>
          <p:cNvSpPr>
            <a:spLocks noGrp="1"/>
          </p:cNvSpPr>
          <p:nvPr>
            <p:ph type="subTitle" idx="1"/>
            <p:custDataLst>
              <p:tags r:id="rId5"/>
            </p:custDataLst>
          </p:nvPr>
        </p:nvSpPr>
        <p:spPr>
          <a:xfrm>
            <a:off x="554736" y="1007984"/>
            <a:ext cx="6967728" cy="27699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1. On-page tracker">
            <a:extLst>
              <a:ext uri="{FF2B5EF4-FFF2-40B4-BE49-F238E27FC236}">
                <a16:creationId xmlns:a16="http://schemas.microsoft.com/office/drawing/2014/main" id="{7C393009-0681-4A8F-A1E9-19E10A949DCD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6"/>
            </p:custDataLst>
          </p:nvPr>
        </p:nvSpPr>
        <p:spPr>
          <a:xfrm>
            <a:off x="554735" y="41597"/>
            <a:ext cx="3843338" cy="1231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>
              <a:defRPr lang="en-US" sz="800" b="0" dirty="0">
                <a:cs typeface="+mn-cs"/>
              </a:defRPr>
            </a:lvl1pPr>
          </a:lstStyle>
          <a:p>
            <a:pPr lvl="0">
              <a:buNone/>
            </a:pPr>
            <a:r>
              <a:rPr lang="en-US" dirty="0"/>
              <a:t>Add tracker</a:t>
            </a:r>
          </a:p>
        </p:txBody>
      </p:sp>
      <p:sp>
        <p:nvSpPr>
          <p:cNvPr id="11" name="5. Source" hidden="1">
            <a:extLst>
              <a:ext uri="{FF2B5EF4-FFF2-40B4-BE49-F238E27FC236}">
                <a16:creationId xmlns:a16="http://schemas.microsoft.com/office/drawing/2014/main" id="{06EBBD40-A17E-4AC4-AFFE-B9D052D0A767}"/>
              </a:ext>
            </a:extLst>
          </p:cNvPr>
          <p:cNvSpPr txBox="1"/>
          <p:nvPr userDrawn="1">
            <p:custDataLst>
              <p:tags r:id="rId7"/>
            </p:custDataLst>
          </p:nvPr>
        </p:nvSpPr>
        <p:spPr>
          <a:xfrm>
            <a:off x="893667" y="6600833"/>
            <a:ext cx="7277861" cy="1231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ctr" anchorCtr="0">
            <a:spAutoFit/>
          </a:bodyPr>
          <a:lstStyle>
            <a:defPPr>
              <a:defRPr lang="en-US"/>
            </a:defPPr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80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lvl="0"/>
            <a:r>
              <a:rPr lang="en-US" dirty="0">
                <a:solidFill>
                  <a:schemeClr val="tx1"/>
                </a:solidFill>
              </a:rPr>
              <a:t>Source: …</a:t>
            </a:r>
          </a:p>
        </p:txBody>
      </p:sp>
      <p:sp>
        <p:nvSpPr>
          <p:cNvPr id="12" name="Slide Number">
            <a:extLst>
              <a:ext uri="{FF2B5EF4-FFF2-40B4-BE49-F238E27FC236}">
                <a16:creationId xmlns:a16="http://schemas.microsoft.com/office/drawing/2014/main" id="{8FAE829D-7032-46BB-87B6-966882B3DF79}"/>
              </a:ext>
            </a:extLst>
          </p:cNvPr>
          <p:cNvSpPr>
            <a:spLocks noChangeArrowheads="1"/>
          </p:cNvSpPr>
          <p:nvPr userDrawn="1">
            <p:custDataLst>
              <p:tags r:id="rId8"/>
            </p:custDataLst>
          </p:nvPr>
        </p:nvSpPr>
        <p:spPr bwMode="black">
          <a:xfrm>
            <a:off x="554736" y="6593139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l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b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l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 b="0" dirty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01536E2-4B01-4839-B61A-8A966ECC9B54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445544" y="6488394"/>
            <a:ext cx="1181966" cy="360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896137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/4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6" hidden="1">
            <a:extLst>
              <a:ext uri="{FF2B5EF4-FFF2-40B4-BE49-F238E27FC236}">
                <a16:creationId xmlns:a16="http://schemas.microsoft.com/office/drawing/2014/main" id="{9F7114D8-6025-4386-BA96-B034FE6B3CD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10325341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0" imgW="413" imgH="416" progId="TCLayout.ActiveDocument.1">
                  <p:embed/>
                </p:oleObj>
              </mc:Choice>
              <mc:Fallback>
                <p:oleObj name="think-cell Slide" r:id="rId10" imgW="413" imgH="416" progId="TCLayout.ActiveDocument.1">
                  <p:embed/>
                  <p:pic>
                    <p:nvPicPr>
                      <p:cNvPr id="3" name="Object 6" hidden="1">
                        <a:extLst>
                          <a:ext uri="{FF2B5EF4-FFF2-40B4-BE49-F238E27FC236}">
                            <a16:creationId xmlns:a16="http://schemas.microsoft.com/office/drawing/2014/main" id="{9F7114D8-6025-4386-BA96-B034FE6B3CD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1" hidden="1">
            <a:extLst>
              <a:ext uri="{FF2B5EF4-FFF2-40B4-BE49-F238E27FC236}">
                <a16:creationId xmlns:a16="http://schemas.microsoft.com/office/drawing/2014/main" id="{50854476-2923-4515-A585-4477FF861180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n-US" sz="2500" b="1" i="0" baseline="0" dirty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3" name="RectangleLight">
            <a:extLst>
              <a:ext uri="{FF2B5EF4-FFF2-40B4-BE49-F238E27FC236}">
                <a16:creationId xmlns:a16="http://schemas.microsoft.com/office/drawing/2014/main" id="{A80E2F68-4ED6-42EF-9858-2FE4B1382825}"/>
              </a:ext>
            </a:extLst>
          </p:cNvPr>
          <p:cNvSpPr/>
          <p:nvPr userDrawn="1">
            <p:custDataLst>
              <p:tags r:id="rId3"/>
            </p:custDataLst>
          </p:nvPr>
        </p:nvSpPr>
        <p:spPr bwMode="ltGray">
          <a:xfrm>
            <a:off x="8781416" y="0"/>
            <a:ext cx="3410584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noProof="0" dirty="0">
              <a:solidFill>
                <a:srgbClr val="F0F0F0"/>
              </a:solidFill>
              <a:latin typeface="Arial" panose="020B0604020202020204" pitchFamily="34" charset="0"/>
            </a:endParaRPr>
          </a:p>
        </p:txBody>
      </p:sp>
      <p:sp>
        <p:nvSpPr>
          <p:cNvPr id="19" name="2. Slide Title">
            <a:extLst>
              <a:ext uri="{FF2B5EF4-FFF2-40B4-BE49-F238E27FC236}">
                <a16:creationId xmlns:a16="http://schemas.microsoft.com/office/drawing/2014/main" id="{8FFC5EFA-01A0-4033-8D7E-3C2B1F490A33}"/>
              </a:ext>
            </a:extLst>
          </p:cNvPr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554736" y="172212"/>
            <a:ext cx="7918704" cy="7315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3. Subtitle">
            <a:extLst>
              <a:ext uri="{FF2B5EF4-FFF2-40B4-BE49-F238E27FC236}">
                <a16:creationId xmlns:a16="http://schemas.microsoft.com/office/drawing/2014/main" id="{1555BB7F-874D-4148-9E84-841F62C8E9D4}"/>
              </a:ext>
            </a:extLst>
          </p:cNvPr>
          <p:cNvSpPr>
            <a:spLocks noGrp="1"/>
          </p:cNvSpPr>
          <p:nvPr>
            <p:ph type="subTitle" idx="1"/>
            <p:custDataLst>
              <p:tags r:id="rId5"/>
            </p:custDataLst>
          </p:nvPr>
        </p:nvSpPr>
        <p:spPr>
          <a:xfrm>
            <a:off x="554736" y="1007984"/>
            <a:ext cx="7918704" cy="27699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1. On-page tracker">
            <a:extLst>
              <a:ext uri="{FF2B5EF4-FFF2-40B4-BE49-F238E27FC236}">
                <a16:creationId xmlns:a16="http://schemas.microsoft.com/office/drawing/2014/main" id="{DEC2F904-C5C8-4B39-9C46-6CA56144D86A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6"/>
            </p:custDataLst>
          </p:nvPr>
        </p:nvSpPr>
        <p:spPr>
          <a:xfrm>
            <a:off x="554735" y="41597"/>
            <a:ext cx="3843338" cy="1231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>
              <a:defRPr lang="en-US" sz="800" b="0" dirty="0">
                <a:cs typeface="+mn-cs"/>
              </a:defRPr>
            </a:lvl1pPr>
          </a:lstStyle>
          <a:p>
            <a:pPr lvl="0">
              <a:buNone/>
            </a:pPr>
            <a:r>
              <a:rPr lang="en-US" dirty="0"/>
              <a:t>Add tracker</a:t>
            </a:r>
          </a:p>
        </p:txBody>
      </p:sp>
      <p:sp>
        <p:nvSpPr>
          <p:cNvPr id="11" name="5. Source" hidden="1">
            <a:extLst>
              <a:ext uri="{FF2B5EF4-FFF2-40B4-BE49-F238E27FC236}">
                <a16:creationId xmlns:a16="http://schemas.microsoft.com/office/drawing/2014/main" id="{41F968F9-C4C2-4AB2-822B-CC6DE7FE42F9}"/>
              </a:ext>
            </a:extLst>
          </p:cNvPr>
          <p:cNvSpPr txBox="1"/>
          <p:nvPr userDrawn="1">
            <p:custDataLst>
              <p:tags r:id="rId7"/>
            </p:custDataLst>
          </p:nvPr>
        </p:nvSpPr>
        <p:spPr>
          <a:xfrm>
            <a:off x="893667" y="6600833"/>
            <a:ext cx="7277861" cy="1231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ctr" anchorCtr="0">
            <a:spAutoFit/>
          </a:bodyPr>
          <a:lstStyle>
            <a:defPPr>
              <a:defRPr lang="en-US"/>
            </a:defPPr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80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lvl="0"/>
            <a:r>
              <a:rPr lang="en-US" dirty="0">
                <a:solidFill>
                  <a:schemeClr val="tx1"/>
                </a:solidFill>
              </a:rPr>
              <a:t>Source: …</a:t>
            </a:r>
          </a:p>
        </p:txBody>
      </p:sp>
      <p:sp>
        <p:nvSpPr>
          <p:cNvPr id="12" name="Slide Number">
            <a:extLst>
              <a:ext uri="{FF2B5EF4-FFF2-40B4-BE49-F238E27FC236}">
                <a16:creationId xmlns:a16="http://schemas.microsoft.com/office/drawing/2014/main" id="{1FB98F14-45AF-4ABC-91B1-04945664C0F6}"/>
              </a:ext>
            </a:extLst>
          </p:cNvPr>
          <p:cNvSpPr>
            <a:spLocks noChangeArrowheads="1"/>
          </p:cNvSpPr>
          <p:nvPr userDrawn="1">
            <p:custDataLst>
              <p:tags r:id="rId8"/>
            </p:custDataLst>
          </p:nvPr>
        </p:nvSpPr>
        <p:spPr bwMode="black">
          <a:xfrm>
            <a:off x="554736" y="6593139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l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b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l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 b="0" dirty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AE72860-ED40-4421-B2CF-9088C454396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445544" y="6488394"/>
            <a:ext cx="1181966" cy="360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635627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-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C648A5D5-75B9-4F02-A4CB-B3C65A9BF2C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18353685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8" imgW="592" imgH="591" progId="TCLayout.ActiveDocument.1">
                  <p:embed/>
                </p:oleObj>
              </mc:Choice>
              <mc:Fallback>
                <p:oleObj name="think-cell Slide" r:id="rId8" imgW="592" imgH="591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C648A5D5-75B9-4F02-A4CB-B3C65A9BF2C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12">
            <a:extLst>
              <a:ext uri="{FF2B5EF4-FFF2-40B4-BE49-F238E27FC236}">
                <a16:creationId xmlns:a16="http://schemas.microsoft.com/office/drawing/2014/main" id="{048DC7AE-6179-4351-8133-68A84862E8F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6634" y="6450014"/>
            <a:ext cx="12198633" cy="424748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pic>
        <p:nvPicPr>
          <p:cNvPr id="12" name="Picture 17">
            <a:extLst>
              <a:ext uri="{FF2B5EF4-FFF2-40B4-BE49-F238E27FC236}">
                <a16:creationId xmlns:a16="http://schemas.microsoft.com/office/drawing/2014/main" id="{DD253AE5-E290-44AD-9CEC-ECB61DD0B01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437313" y="6485868"/>
            <a:ext cx="1198428" cy="36604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3A27D12-7E63-41D1-9643-08F6F9062D6B}"/>
              </a:ext>
            </a:extLst>
          </p:cNvPr>
          <p:cNvCxnSpPr/>
          <p:nvPr userDrawn="1"/>
        </p:nvCxnSpPr>
        <p:spPr>
          <a:xfrm>
            <a:off x="-7620" y="1234438"/>
            <a:ext cx="12206254" cy="0"/>
          </a:xfrm>
          <a:prstGeom prst="line">
            <a:avLst/>
          </a:prstGeom>
          <a:ln w="28575" cap="flat">
            <a:solidFill>
              <a:schemeClr val="accent3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A58AAF75-30DC-408A-933A-149F2D14D18F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n-US" sz="2500" b="1" i="0" baseline="0" dirty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4" name="2. Slide Title">
            <a:extLst>
              <a:ext uri="{FF2B5EF4-FFF2-40B4-BE49-F238E27FC236}">
                <a16:creationId xmlns:a16="http://schemas.microsoft.com/office/drawing/2014/main" id="{6C3D89FC-A4B9-4683-B64F-B0644150274F}"/>
              </a:ext>
            </a:extLst>
          </p:cNvPr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554736" y="175171"/>
            <a:ext cx="11082528" cy="989512"/>
          </a:xfrm>
        </p:spPr>
        <p:txBody>
          <a:bodyPr vert="horz">
            <a:no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1. On-page tracker">
            <a:extLst>
              <a:ext uri="{FF2B5EF4-FFF2-40B4-BE49-F238E27FC236}">
                <a16:creationId xmlns:a16="http://schemas.microsoft.com/office/drawing/2014/main" id="{931AA88E-24E2-4493-A340-98EE8666A3B2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4"/>
            </p:custDataLst>
          </p:nvPr>
        </p:nvSpPr>
        <p:spPr>
          <a:xfrm>
            <a:off x="554735" y="41597"/>
            <a:ext cx="3843338" cy="1231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>
              <a:defRPr lang="en-US" sz="800" b="0" dirty="0">
                <a:cs typeface="+mn-cs"/>
              </a:defRPr>
            </a:lvl1pPr>
          </a:lstStyle>
          <a:p>
            <a:pPr lvl="0">
              <a:buNone/>
            </a:pPr>
            <a:r>
              <a:rPr lang="en-US" dirty="0"/>
              <a:t>Add tracker</a:t>
            </a:r>
          </a:p>
        </p:txBody>
      </p:sp>
      <p:sp>
        <p:nvSpPr>
          <p:cNvPr id="9" name="5. Source" hidden="1">
            <a:extLst>
              <a:ext uri="{FF2B5EF4-FFF2-40B4-BE49-F238E27FC236}">
                <a16:creationId xmlns:a16="http://schemas.microsoft.com/office/drawing/2014/main" id="{406524B5-4739-4D58-93CF-EA76FB90DB72}"/>
              </a:ext>
            </a:extLst>
          </p:cNvPr>
          <p:cNvSpPr txBox="1"/>
          <p:nvPr userDrawn="1">
            <p:custDataLst>
              <p:tags r:id="rId5"/>
            </p:custDataLst>
          </p:nvPr>
        </p:nvSpPr>
        <p:spPr>
          <a:xfrm>
            <a:off x="893667" y="6600833"/>
            <a:ext cx="7277861" cy="1231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ctr" anchorCtr="0">
            <a:spAutoFit/>
          </a:bodyPr>
          <a:lstStyle>
            <a:defPPr>
              <a:defRPr lang="en-US"/>
            </a:defPPr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80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lvl="0"/>
            <a:r>
              <a:rPr lang="en-US" dirty="0">
                <a:solidFill>
                  <a:schemeClr val="bg2"/>
                </a:solidFill>
              </a:rPr>
              <a:t>Source: …</a:t>
            </a:r>
          </a:p>
        </p:txBody>
      </p:sp>
      <p:sp>
        <p:nvSpPr>
          <p:cNvPr id="14" name="Slide Number">
            <a:extLst>
              <a:ext uri="{FF2B5EF4-FFF2-40B4-BE49-F238E27FC236}">
                <a16:creationId xmlns:a16="http://schemas.microsoft.com/office/drawing/2014/main" id="{BB0B0C20-1442-4607-8B15-90F8BDB2DABF}"/>
              </a:ext>
            </a:extLst>
          </p:cNvPr>
          <p:cNvSpPr>
            <a:spLocks noChangeArrowheads="1"/>
          </p:cNvSpPr>
          <p:nvPr userDrawn="1">
            <p:custDataLst>
              <p:tags r:id="rId6"/>
            </p:custDataLst>
          </p:nvPr>
        </p:nvSpPr>
        <p:spPr bwMode="black">
          <a:xfrm>
            <a:off x="554736" y="6593139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l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b="0" smtClean="0">
                <a:solidFill>
                  <a:schemeClr val="bg2"/>
                </a:solidFill>
                <a:latin typeface="+mn-lt"/>
                <a:ea typeface="+mn-ea"/>
                <a:cs typeface="Arial" panose="020B0604020202020204" pitchFamily="34" charset="0"/>
              </a:rPr>
              <a:pPr algn="l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 b="0" dirty="0">
              <a:solidFill>
                <a:schemeClr val="bg2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8462462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220E9A7C-FB74-480B-8212-8CE5C1AF5D1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87334107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592" imgH="591" progId="TCLayout.ActiveDocument.1">
                  <p:embed/>
                </p:oleObj>
              </mc:Choice>
              <mc:Fallback>
                <p:oleObj name="think-cell Slide" r:id="rId6" imgW="592" imgH="591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220E9A7C-FB74-480B-8212-8CE5C1AF5D1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12">
            <a:extLst>
              <a:ext uri="{FF2B5EF4-FFF2-40B4-BE49-F238E27FC236}">
                <a16:creationId xmlns:a16="http://schemas.microsoft.com/office/drawing/2014/main" id="{989E37D3-247E-4B73-A726-336EFE5F059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6634" y="6450014"/>
            <a:ext cx="12198633" cy="424748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pic>
        <p:nvPicPr>
          <p:cNvPr id="13" name="Picture 17">
            <a:extLst>
              <a:ext uri="{FF2B5EF4-FFF2-40B4-BE49-F238E27FC236}">
                <a16:creationId xmlns:a16="http://schemas.microsoft.com/office/drawing/2014/main" id="{DB4EAA56-1D2C-453A-A498-5120FB26F0A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437313" y="6485868"/>
            <a:ext cx="1198428" cy="36604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5. Source" hidden="1">
            <a:extLst>
              <a:ext uri="{FF2B5EF4-FFF2-40B4-BE49-F238E27FC236}">
                <a16:creationId xmlns:a16="http://schemas.microsoft.com/office/drawing/2014/main" id="{09F9A864-CDB7-4063-BBF8-591908AA18D0}"/>
              </a:ext>
            </a:extLst>
          </p:cNvPr>
          <p:cNvSpPr txBox="1"/>
          <p:nvPr userDrawn="1">
            <p:custDataLst>
              <p:tags r:id="rId2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 dirty="0"/>
              <a:t>Source: …</a:t>
            </a:r>
          </a:p>
        </p:txBody>
      </p:sp>
      <p:sp>
        <p:nvSpPr>
          <p:cNvPr id="8" name="1. On-page tracker">
            <a:extLst>
              <a:ext uri="{FF2B5EF4-FFF2-40B4-BE49-F238E27FC236}">
                <a16:creationId xmlns:a16="http://schemas.microsoft.com/office/drawing/2014/main" id="{BD5E1493-E8EF-4031-B447-85DA0B418111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3"/>
            </p:custDataLst>
          </p:nvPr>
        </p:nvSpPr>
        <p:spPr>
          <a:xfrm>
            <a:off x="554735" y="41597"/>
            <a:ext cx="3843338" cy="1231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>
              <a:defRPr lang="en-US" sz="800" b="0" dirty="0">
                <a:cs typeface="+mn-cs"/>
              </a:defRPr>
            </a:lvl1pPr>
          </a:lstStyle>
          <a:p>
            <a:pPr lvl="0">
              <a:buNone/>
            </a:pPr>
            <a:r>
              <a:rPr lang="en-US" dirty="0"/>
              <a:t>Add tracker</a:t>
            </a:r>
          </a:p>
        </p:txBody>
      </p:sp>
      <p:sp>
        <p:nvSpPr>
          <p:cNvPr id="14" name="Slide Number">
            <a:extLst>
              <a:ext uri="{FF2B5EF4-FFF2-40B4-BE49-F238E27FC236}">
                <a16:creationId xmlns:a16="http://schemas.microsoft.com/office/drawing/2014/main" id="{5207D841-96AD-4CCA-85BE-245C70486556}"/>
              </a:ext>
            </a:extLst>
          </p:cNvPr>
          <p:cNvSpPr>
            <a:spLocks noChangeArrowheads="1"/>
          </p:cNvSpPr>
          <p:nvPr userDrawn="1">
            <p:custDataLst>
              <p:tags r:id="rId4"/>
            </p:custDataLst>
          </p:nvPr>
        </p:nvSpPr>
        <p:spPr bwMode="black">
          <a:xfrm>
            <a:off x="554736" y="6593139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l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b="0" smtClean="0">
                <a:solidFill>
                  <a:schemeClr val="bg2"/>
                </a:solidFill>
                <a:latin typeface="+mn-lt"/>
                <a:ea typeface="+mn-ea"/>
                <a:cs typeface="Arial" panose="020B0604020202020204" pitchFamily="34" charset="0"/>
              </a:rPr>
              <a:pPr algn="l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 b="0" dirty="0">
              <a:solidFill>
                <a:schemeClr val="bg2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620099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| Sub | Text + 1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7">
            <a:extLst>
              <a:ext uri="{FF2B5EF4-FFF2-40B4-BE49-F238E27FC236}">
                <a16:creationId xmlns:a16="http://schemas.microsoft.com/office/drawing/2014/main" id="{C915F15C-956C-41D5-B307-E9EAF4140C9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33079" y="1"/>
            <a:ext cx="5658921" cy="6857999"/>
          </a:xfrm>
          <a:prstGeom prst="roundRect">
            <a:avLst>
              <a:gd name="adj" fmla="val 0"/>
            </a:avLst>
          </a:prstGeom>
          <a:solidFill>
            <a:schemeClr val="bg2"/>
          </a:solidFill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7091CED-6421-441D-89DA-74EF77AD2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Immunization, Vaccines and Biologicals</a:t>
            </a:r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CC4CE6-BB6C-4665-BB0E-0849EB26E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AFC-DF42-41A5-B57C-06A83BBA6616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700640E-70DB-4FA8-8906-F2F2D00CF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639" y="537198"/>
            <a:ext cx="5081283" cy="810030"/>
          </a:xfrm>
        </p:spPr>
        <p:txBody>
          <a:bodyPr lIns="0" tIns="0" rIns="0" bIns="0" anchor="t" anchorCtr="0"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B271352E-4397-4E5F-A9DC-06B6F5E6472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7638" y="1519845"/>
            <a:ext cx="5081284" cy="261290"/>
          </a:xfrm>
        </p:spPr>
        <p:txBody>
          <a:bodyPr/>
          <a:lstStyle>
            <a:lvl1pPr>
              <a:lnSpc>
                <a:spcPct val="100000"/>
              </a:lnSpc>
              <a:buFont typeface="Arial" panose="020B0604020202020204" pitchFamily="34" charset="0"/>
              <a:buNone/>
              <a:defRPr sz="1698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DAB69A2-06C9-4546-819F-AC1A6D1FD09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7638" y="2905312"/>
            <a:ext cx="5081284" cy="1555619"/>
          </a:xfrm>
        </p:spPr>
        <p:txBody>
          <a:bodyPr/>
          <a:lstStyle>
            <a:lvl1pPr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7" name="object 14">
            <a:extLst>
              <a:ext uri="{FF2B5EF4-FFF2-40B4-BE49-F238E27FC236}">
                <a16:creationId xmlns:a16="http://schemas.microsoft.com/office/drawing/2014/main" id="{82DE3620-FF46-4B76-AAB9-DA1B6218E935}"/>
              </a:ext>
            </a:extLst>
          </p:cNvPr>
          <p:cNvSpPr/>
          <p:nvPr userDrawn="1"/>
        </p:nvSpPr>
        <p:spPr>
          <a:xfrm flipV="1">
            <a:off x="577638" y="6370213"/>
            <a:ext cx="5377804" cy="27725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2D490A-0282-4B98-BC22-F72D01AAD9C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533079" y="5916690"/>
            <a:ext cx="5081284" cy="148117"/>
          </a:xfrm>
        </p:spPr>
        <p:txBody>
          <a:bodyPr/>
          <a:lstStyle>
            <a:lvl1pPr>
              <a:defRPr sz="849"/>
            </a:lvl1pPr>
          </a:lstStyle>
          <a:p>
            <a:pPr lvl="0"/>
            <a:r>
              <a:rPr lang="en-US" dirty="0"/>
              <a:t>Caption text goes here if required</a:t>
            </a:r>
            <a:endParaRPr lang="en-GB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19427362-842E-4669-885E-548EFDB4AD6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77637" y="5092479"/>
            <a:ext cx="955990" cy="791114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81015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A954CCC1-5027-4384-BFF6-B54153C697A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05236891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592" imgH="591" progId="TCLayout.ActiveDocument.1">
                  <p:embed/>
                </p:oleObj>
              </mc:Choice>
              <mc:Fallback>
                <p:oleObj name="think-cell Slide" r:id="rId4" imgW="592" imgH="591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A954CCC1-5027-4384-BFF6-B54153C697A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5. Source" hidden="1">
            <a:extLst>
              <a:ext uri="{FF2B5EF4-FFF2-40B4-BE49-F238E27FC236}">
                <a16:creationId xmlns:a16="http://schemas.microsoft.com/office/drawing/2014/main" id="{330AE89A-7771-4A6E-A02D-893DCB66C876}"/>
              </a:ext>
            </a:extLst>
          </p:cNvPr>
          <p:cNvSpPr txBox="1"/>
          <p:nvPr userDrawn="1">
            <p:custDataLst>
              <p:tags r:id="rId2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 dirty="0"/>
              <a:t>Source: …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1974B0-473E-4554-A92F-9807F1E87FB1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4162425" y="2838450"/>
            <a:ext cx="3867150" cy="118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713617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165CFF-74EF-4709-A119-F6C84086F1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2305F8D-ACDC-4D1F-A2C2-6E0DBE2405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3C7577-A74A-49A5-9436-B42DC77F09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893E3-DF60-41A1-A76F-713DC5AE22EB}" type="datetimeFigureOut">
              <a:rPr lang="en-US" smtClean="0"/>
              <a:t>9/20/2022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03CA11-8326-4726-BEC9-66AB9AA19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77E730-E876-418C-B1DC-62D83D9EA0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D2CC3-9BB7-41AC-98F7-2967221EBA9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5532088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3DB4C5-36FD-47D9-A072-3103FFF11C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485221-1937-4575-902F-0184280DAC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54CA90-6BFD-4F67-94C7-9500F64ED6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5330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Layouts 1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33B562A0-3D6C-45D0-9E85-8A28A804D0F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5267998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7" imgW="592" imgH="591" progId="TCLayout.ActiveDocument.1">
                  <p:embed/>
                </p:oleObj>
              </mc:Choice>
              <mc:Fallback>
                <p:oleObj name="think-cell Slide" r:id="rId7" imgW="592" imgH="591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33B562A0-3D6C-45D0-9E85-8A28A804D0F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CC42428D-965F-410A-AAB0-2F4E028AF079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n-US" sz="4400" b="1" i="0" baseline="0" dirty="0" err="1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6" name="Documenttype">
            <a:extLst>
              <a:ext uri="{FF2B5EF4-FFF2-40B4-BE49-F238E27FC236}">
                <a16:creationId xmlns:a16="http://schemas.microsoft.com/office/drawing/2014/main" id="{0CADA7EB-5C2E-4AD4-A32E-534A28817C8A}"/>
              </a:ext>
            </a:extLst>
          </p:cNvPr>
          <p:cNvSpPr>
            <a:spLocks noGrp="1"/>
          </p:cNvSpPr>
          <p:nvPr>
            <p:ph type="body" sz="quarter" idx="13" hasCustomPrompt="1"/>
            <p:custDataLst>
              <p:tags r:id="rId3"/>
            </p:custDataLst>
          </p:nvPr>
        </p:nvSpPr>
        <p:spPr>
          <a:xfrm>
            <a:off x="1232603" y="3892948"/>
            <a:ext cx="9726795" cy="215444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spAutoFit/>
          </a:bodyPr>
          <a:lstStyle>
            <a:lvl1pPr algn="ctr">
              <a:defRPr lang="en-US" sz="1400" dirty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Edit date or title/role</a:t>
            </a:r>
          </a:p>
        </p:txBody>
      </p:sp>
      <p:sp>
        <p:nvSpPr>
          <p:cNvPr id="18" name="Subtitle">
            <a:extLst>
              <a:ext uri="{FF2B5EF4-FFF2-40B4-BE49-F238E27FC236}">
                <a16:creationId xmlns:a16="http://schemas.microsoft.com/office/drawing/2014/main" id="{C85A1636-E33D-4640-A4BA-89E2008C1ED4}"/>
              </a:ext>
            </a:extLst>
          </p:cNvPr>
          <p:cNvSpPr>
            <a:spLocks noGrp="1"/>
          </p:cNvSpPr>
          <p:nvPr>
            <p:ph type="subTitle" idx="1"/>
            <p:custDataLst>
              <p:tags r:id="rId4"/>
            </p:custDataLst>
          </p:nvPr>
        </p:nvSpPr>
        <p:spPr>
          <a:xfrm>
            <a:off x="1232603" y="2504717"/>
            <a:ext cx="9726795" cy="30777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spAutoFit/>
          </a:bodyPr>
          <a:lstStyle>
            <a:lvl1pPr algn="ctr">
              <a:defRPr lang="en-US" sz="2000" dirty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Title">
            <a:extLst>
              <a:ext uri="{FF2B5EF4-FFF2-40B4-BE49-F238E27FC236}">
                <a16:creationId xmlns:a16="http://schemas.microsoft.com/office/drawing/2014/main" id="{AA4E4E19-7239-46DA-AE24-CE9556C9BE7D}"/>
              </a:ext>
            </a:extLst>
          </p:cNvPr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1232603" y="1706563"/>
            <a:ext cx="9726795" cy="67710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b" anchorCtr="0">
            <a:spAutoFit/>
          </a:bodyPr>
          <a:lstStyle>
            <a:lvl1pPr algn="ctr">
              <a:defRPr lang="en-US" sz="4400" dirty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8" name="Picture 5">
            <a:extLst>
              <a:ext uri="{FF2B5EF4-FFF2-40B4-BE49-F238E27FC236}">
                <a16:creationId xmlns:a16="http://schemas.microsoft.com/office/drawing/2014/main" id="{E618C277-228A-440C-8255-6AD42DEE4F2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9412" y="4961255"/>
            <a:ext cx="4430713" cy="1362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7485032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Layout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6" hidden="1">
            <a:extLst>
              <a:ext uri="{FF2B5EF4-FFF2-40B4-BE49-F238E27FC236}">
                <a16:creationId xmlns:a16="http://schemas.microsoft.com/office/drawing/2014/main" id="{D8EFF8A2-0FB9-4B25-8B8D-49235327498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86638786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9" imgW="413" imgH="416" progId="TCLayout.ActiveDocument.1">
                  <p:embed/>
                </p:oleObj>
              </mc:Choice>
              <mc:Fallback>
                <p:oleObj name="think-cell Slide" r:id="rId9" imgW="413" imgH="416" progId="TCLayout.ActiveDocument.1">
                  <p:embed/>
                  <p:pic>
                    <p:nvPicPr>
                      <p:cNvPr id="3" name="Object 6" hidden="1">
                        <a:extLst>
                          <a:ext uri="{FF2B5EF4-FFF2-40B4-BE49-F238E27FC236}">
                            <a16:creationId xmlns:a16="http://schemas.microsoft.com/office/drawing/2014/main" id="{D8EFF8A2-0FB9-4B25-8B8D-49235327498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1" hidden="1">
            <a:extLst>
              <a:ext uri="{FF2B5EF4-FFF2-40B4-BE49-F238E27FC236}">
                <a16:creationId xmlns:a16="http://schemas.microsoft.com/office/drawing/2014/main" id="{FCC3A0E6-E630-4C26-B008-93BA0B5B1109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n-US" sz="2500" b="1" i="0" baseline="0" dirty="0" err="1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5" name="2. Slide Title">
            <a:extLst>
              <a:ext uri="{FF2B5EF4-FFF2-40B4-BE49-F238E27FC236}">
                <a16:creationId xmlns:a16="http://schemas.microsoft.com/office/drawing/2014/main" id="{699FD2C4-82B5-475E-9235-DB128978B618}"/>
              </a:ext>
            </a:extLst>
          </p:cNvPr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554736" y="172212"/>
            <a:ext cx="11082528" cy="731520"/>
          </a:xfrm>
        </p:spPr>
        <p:txBody>
          <a:bodyPr vert="horz" wrap="square" lIns="0" tIns="0" rIns="0" bIns="0" rtlCol="0" anchor="ctr" anchorCtr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3. Subtitle">
            <a:extLst>
              <a:ext uri="{FF2B5EF4-FFF2-40B4-BE49-F238E27FC236}">
                <a16:creationId xmlns:a16="http://schemas.microsoft.com/office/drawing/2014/main" id="{D4D36123-678D-4B6C-A648-186F85BE34AE}"/>
              </a:ext>
            </a:extLst>
          </p:cNvPr>
          <p:cNvSpPr>
            <a:spLocks noGrp="1"/>
          </p:cNvSpPr>
          <p:nvPr>
            <p:ph type="subTitle" idx="1"/>
            <p:custDataLst>
              <p:tags r:id="rId4"/>
            </p:custDataLst>
          </p:nvPr>
        </p:nvSpPr>
        <p:spPr>
          <a:xfrm>
            <a:off x="554736" y="1007984"/>
            <a:ext cx="11082528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lang="en-US" sz="1800" b="0" dirty="0"/>
            </a:lvl1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9" name="Slide Number">
            <a:extLst>
              <a:ext uri="{FF2B5EF4-FFF2-40B4-BE49-F238E27FC236}">
                <a16:creationId xmlns:a16="http://schemas.microsoft.com/office/drawing/2014/main" id="{66686DBA-90DA-4033-B950-94CBD0D7A425}"/>
              </a:ext>
            </a:extLst>
          </p:cNvPr>
          <p:cNvSpPr>
            <a:spLocks noChangeArrowheads="1"/>
          </p:cNvSpPr>
          <p:nvPr userDrawn="1">
            <p:custDataLst>
              <p:tags r:id="rId5"/>
            </p:custDataLst>
          </p:nvPr>
        </p:nvSpPr>
        <p:spPr bwMode="black">
          <a:xfrm>
            <a:off x="554736" y="6593139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l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b="0" smtClean="0">
                <a:solidFill>
                  <a:schemeClr val="bg2"/>
                </a:solidFill>
                <a:latin typeface="+mn-lt"/>
                <a:ea typeface="+mn-ea"/>
                <a:cs typeface="Arial" panose="020B0604020202020204" pitchFamily="34" charset="0"/>
              </a:rPr>
              <a:pPr algn="l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 b="0" dirty="0">
              <a:solidFill>
                <a:schemeClr val="bg2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1. On-page tracker">
            <a:extLst>
              <a:ext uri="{FF2B5EF4-FFF2-40B4-BE49-F238E27FC236}">
                <a16:creationId xmlns:a16="http://schemas.microsoft.com/office/drawing/2014/main" id="{C30AC055-11D5-4540-94E4-C3B7BE6EFD7D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6"/>
            </p:custDataLst>
          </p:nvPr>
        </p:nvSpPr>
        <p:spPr>
          <a:xfrm>
            <a:off x="554735" y="41597"/>
            <a:ext cx="3843338" cy="1231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>
              <a:defRPr lang="en-US" sz="800" b="0" dirty="0">
                <a:cs typeface="+mn-cs"/>
              </a:defRPr>
            </a:lvl1pPr>
          </a:lstStyle>
          <a:p>
            <a:pPr lvl="0">
              <a:buNone/>
            </a:pPr>
            <a:r>
              <a:rPr lang="en-US" dirty="0"/>
              <a:t>Add tracker</a:t>
            </a:r>
          </a:p>
        </p:txBody>
      </p:sp>
      <p:sp>
        <p:nvSpPr>
          <p:cNvPr id="10" name="5. Source" hidden="1">
            <a:extLst>
              <a:ext uri="{FF2B5EF4-FFF2-40B4-BE49-F238E27FC236}">
                <a16:creationId xmlns:a16="http://schemas.microsoft.com/office/drawing/2014/main" id="{6A1961CE-39CC-478C-A1C6-073AF8EFFE2B}"/>
              </a:ext>
            </a:extLst>
          </p:cNvPr>
          <p:cNvSpPr txBox="1"/>
          <p:nvPr userDrawn="1">
            <p:custDataLst>
              <p:tags r:id="rId7"/>
            </p:custDataLst>
          </p:nvPr>
        </p:nvSpPr>
        <p:spPr>
          <a:xfrm>
            <a:off x="893667" y="6600833"/>
            <a:ext cx="7277861" cy="1231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ctr" anchorCtr="0">
            <a:spAutoFit/>
          </a:bodyPr>
          <a:lstStyle>
            <a:defPPr>
              <a:defRPr lang="en-US"/>
            </a:defPPr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80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lvl="0"/>
            <a:r>
              <a:rPr lang="en-US" dirty="0">
                <a:solidFill>
                  <a:schemeClr val="bg2"/>
                </a:solidFill>
              </a:rPr>
              <a:t>Source: …</a:t>
            </a:r>
          </a:p>
        </p:txBody>
      </p:sp>
    </p:spTree>
    <p:extLst>
      <p:ext uri="{BB962C8B-B14F-4D97-AF65-F5344CB8AC3E}">
        <p14:creationId xmlns:p14="http://schemas.microsoft.com/office/powerpoint/2010/main" val="1818676915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Layout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305B6D76-6B4B-4ED5-B8F1-5D1D0983125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32896079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8" imgW="592" imgH="591" progId="TCLayout.ActiveDocument.1">
                  <p:embed/>
                </p:oleObj>
              </mc:Choice>
              <mc:Fallback>
                <p:oleObj name="think-cell Slide" r:id="rId8" imgW="592" imgH="591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305B6D76-6B4B-4ED5-B8F1-5D1D0983125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BDCF374B-2477-45CD-A00B-B8676A45ACDF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n-US" sz="4400" b="1" i="0" baseline="0" dirty="0" err="1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7" name="2. Slide Title">
            <a:extLst>
              <a:ext uri="{FF2B5EF4-FFF2-40B4-BE49-F238E27FC236}">
                <a16:creationId xmlns:a16="http://schemas.microsoft.com/office/drawing/2014/main" id="{99495DFD-8D6A-4DD8-AE3A-47FA42AA0A4F}"/>
              </a:ext>
            </a:extLst>
          </p:cNvPr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554736" y="4580468"/>
            <a:ext cx="11082528" cy="677108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1. On-page tracker">
            <a:extLst>
              <a:ext uri="{FF2B5EF4-FFF2-40B4-BE49-F238E27FC236}">
                <a16:creationId xmlns:a16="http://schemas.microsoft.com/office/drawing/2014/main" id="{FA764DC8-CEA6-42F3-8E66-7C768AAD275E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4"/>
            </p:custDataLst>
          </p:nvPr>
        </p:nvSpPr>
        <p:spPr>
          <a:xfrm>
            <a:off x="554735" y="41597"/>
            <a:ext cx="3843338" cy="1231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>
              <a:defRPr lang="en-US" sz="800" b="0" dirty="0">
                <a:cs typeface="+mn-cs"/>
              </a:defRPr>
            </a:lvl1pPr>
          </a:lstStyle>
          <a:p>
            <a:pPr lvl="0">
              <a:buNone/>
            </a:pPr>
            <a:r>
              <a:rPr lang="en-US" dirty="0"/>
              <a:t>Add tracker</a:t>
            </a:r>
          </a:p>
        </p:txBody>
      </p:sp>
      <p:sp>
        <p:nvSpPr>
          <p:cNvPr id="10" name="5. Source" hidden="1">
            <a:extLst>
              <a:ext uri="{FF2B5EF4-FFF2-40B4-BE49-F238E27FC236}">
                <a16:creationId xmlns:a16="http://schemas.microsoft.com/office/drawing/2014/main" id="{FC8A9B47-C2D6-4DC4-B29C-FAC1FF1CBED2}"/>
              </a:ext>
            </a:extLst>
          </p:cNvPr>
          <p:cNvSpPr txBox="1"/>
          <p:nvPr userDrawn="1">
            <p:custDataLst>
              <p:tags r:id="rId5"/>
            </p:custDataLst>
          </p:nvPr>
        </p:nvSpPr>
        <p:spPr>
          <a:xfrm>
            <a:off x="893667" y="6600833"/>
            <a:ext cx="7277861" cy="1231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ctr" anchorCtr="0">
            <a:spAutoFit/>
          </a:bodyPr>
          <a:lstStyle>
            <a:defPPr>
              <a:defRPr lang="en-US"/>
            </a:defPPr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80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lvl="0"/>
            <a:r>
              <a:rPr lang="en-US" dirty="0">
                <a:solidFill>
                  <a:schemeClr val="bg2"/>
                </a:solidFill>
              </a:rPr>
              <a:t>Source: …</a:t>
            </a:r>
          </a:p>
        </p:txBody>
      </p:sp>
      <p:sp>
        <p:nvSpPr>
          <p:cNvPr id="11" name="Slide Number">
            <a:extLst>
              <a:ext uri="{FF2B5EF4-FFF2-40B4-BE49-F238E27FC236}">
                <a16:creationId xmlns:a16="http://schemas.microsoft.com/office/drawing/2014/main" id="{BA1D45B6-AA15-4E8B-84F7-2E4EF19F4FAE}"/>
              </a:ext>
            </a:extLst>
          </p:cNvPr>
          <p:cNvSpPr>
            <a:spLocks noChangeArrowheads="1"/>
          </p:cNvSpPr>
          <p:nvPr userDrawn="1">
            <p:custDataLst>
              <p:tags r:id="rId6"/>
            </p:custDataLst>
          </p:nvPr>
        </p:nvSpPr>
        <p:spPr bwMode="black">
          <a:xfrm>
            <a:off x="554736" y="6593139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l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b="0" smtClean="0">
                <a:solidFill>
                  <a:schemeClr val="bg2"/>
                </a:solidFill>
                <a:latin typeface="+mn-lt"/>
                <a:ea typeface="+mn-ea"/>
                <a:cs typeface="Arial" panose="020B0604020202020204" pitchFamily="34" charset="0"/>
              </a:rPr>
              <a:pPr algn="l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 b="0" dirty="0">
              <a:solidFill>
                <a:schemeClr val="bg2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7953747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Layout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220E9A7C-FB74-480B-8212-8CE5C1AF5D1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69593787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592" imgH="591" progId="TCLayout.ActiveDocument.1">
                  <p:embed/>
                </p:oleObj>
              </mc:Choice>
              <mc:Fallback>
                <p:oleObj name="think-cell Slide" r:id="rId6" imgW="592" imgH="591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220E9A7C-FB74-480B-8212-8CE5C1AF5D1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12">
            <a:extLst>
              <a:ext uri="{FF2B5EF4-FFF2-40B4-BE49-F238E27FC236}">
                <a16:creationId xmlns:a16="http://schemas.microsoft.com/office/drawing/2014/main" id="{989E37D3-247E-4B73-A726-336EFE5F059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6634" y="6450014"/>
            <a:ext cx="12198633" cy="424748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13" name="Picture 17">
            <a:extLst>
              <a:ext uri="{FF2B5EF4-FFF2-40B4-BE49-F238E27FC236}">
                <a16:creationId xmlns:a16="http://schemas.microsoft.com/office/drawing/2014/main" id="{DB4EAA56-1D2C-453A-A498-5120FB26F0A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437313" y="6485868"/>
            <a:ext cx="1198428" cy="36604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5. Source" hidden="1">
            <a:extLst>
              <a:ext uri="{FF2B5EF4-FFF2-40B4-BE49-F238E27FC236}">
                <a16:creationId xmlns:a16="http://schemas.microsoft.com/office/drawing/2014/main" id="{09F9A864-CDB7-4063-BBF8-591908AA18D0}"/>
              </a:ext>
            </a:extLst>
          </p:cNvPr>
          <p:cNvSpPr txBox="1"/>
          <p:nvPr userDrawn="1">
            <p:custDataLst>
              <p:tags r:id="rId2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 dirty="0"/>
              <a:t>Source: …</a:t>
            </a:r>
          </a:p>
        </p:txBody>
      </p:sp>
      <p:sp>
        <p:nvSpPr>
          <p:cNvPr id="8" name="1. On-page tracker">
            <a:extLst>
              <a:ext uri="{FF2B5EF4-FFF2-40B4-BE49-F238E27FC236}">
                <a16:creationId xmlns:a16="http://schemas.microsoft.com/office/drawing/2014/main" id="{BD5E1493-E8EF-4031-B447-85DA0B418111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3"/>
            </p:custDataLst>
          </p:nvPr>
        </p:nvSpPr>
        <p:spPr>
          <a:xfrm>
            <a:off x="554735" y="41597"/>
            <a:ext cx="3843338" cy="1231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>
              <a:defRPr lang="en-US" sz="800" b="0" dirty="0">
                <a:cs typeface="+mn-cs"/>
              </a:defRPr>
            </a:lvl1pPr>
          </a:lstStyle>
          <a:p>
            <a:pPr lvl="0">
              <a:buNone/>
            </a:pPr>
            <a:r>
              <a:rPr lang="en-US" dirty="0"/>
              <a:t>Add tracker</a:t>
            </a:r>
          </a:p>
        </p:txBody>
      </p:sp>
      <p:sp>
        <p:nvSpPr>
          <p:cNvPr id="14" name="Slide Number">
            <a:extLst>
              <a:ext uri="{FF2B5EF4-FFF2-40B4-BE49-F238E27FC236}">
                <a16:creationId xmlns:a16="http://schemas.microsoft.com/office/drawing/2014/main" id="{5207D841-96AD-4CCA-85BE-245C70486556}"/>
              </a:ext>
            </a:extLst>
          </p:cNvPr>
          <p:cNvSpPr>
            <a:spLocks noChangeArrowheads="1"/>
          </p:cNvSpPr>
          <p:nvPr userDrawn="1">
            <p:custDataLst>
              <p:tags r:id="rId4"/>
            </p:custDataLst>
          </p:nvPr>
        </p:nvSpPr>
        <p:spPr bwMode="black">
          <a:xfrm>
            <a:off x="554736" y="6593139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l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b="0" smtClean="0">
                <a:solidFill>
                  <a:schemeClr val="bg2"/>
                </a:solidFill>
                <a:latin typeface="+mn-lt"/>
                <a:ea typeface="+mn-ea"/>
                <a:cs typeface="Arial" panose="020B0604020202020204" pitchFamily="34" charset="0"/>
              </a:rPr>
              <a:pPr algn="l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 b="0" dirty="0">
              <a:solidFill>
                <a:schemeClr val="bg2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5629185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603527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141993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01350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| Text +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7091CED-6421-441D-89DA-74EF77AD2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Immunization, Vaccines and Biologicals</a:t>
            </a:r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CC4CE6-BB6C-4665-BB0E-0849EB26E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AFC-DF42-41A5-B57C-06A83BBA6616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700640E-70DB-4FA8-8906-F2F2D00CF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639" y="537198"/>
            <a:ext cx="5081283" cy="810030"/>
          </a:xfrm>
        </p:spPr>
        <p:txBody>
          <a:bodyPr lIns="0" tIns="0" rIns="0" bIns="0" anchor="t" anchorCtr="0"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DAB69A2-06C9-4546-819F-AC1A6D1FD09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7638" y="1682566"/>
            <a:ext cx="5081284" cy="1555619"/>
          </a:xfrm>
        </p:spPr>
        <p:txBody>
          <a:bodyPr/>
          <a:lstStyle>
            <a:lvl1pPr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5" name="Picture Placeholder 7">
            <a:extLst>
              <a:ext uri="{FF2B5EF4-FFF2-40B4-BE49-F238E27FC236}">
                <a16:creationId xmlns:a16="http://schemas.microsoft.com/office/drawing/2014/main" id="{C915F15C-956C-41D5-B307-E9EAF4140C9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33079" y="577597"/>
            <a:ext cx="5081284" cy="2634145"/>
          </a:xfrm>
          <a:prstGeom prst="roundRect">
            <a:avLst>
              <a:gd name="adj" fmla="val 0"/>
            </a:avLst>
          </a:prstGeom>
          <a:solidFill>
            <a:schemeClr val="bg2"/>
          </a:solidFill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7" name="object 14">
            <a:extLst>
              <a:ext uri="{FF2B5EF4-FFF2-40B4-BE49-F238E27FC236}">
                <a16:creationId xmlns:a16="http://schemas.microsoft.com/office/drawing/2014/main" id="{82DE3620-FF46-4B76-AAB9-DA1B6218E935}"/>
              </a:ext>
            </a:extLst>
          </p:cNvPr>
          <p:cNvSpPr/>
          <p:nvPr userDrawn="1"/>
        </p:nvSpPr>
        <p:spPr>
          <a:xfrm>
            <a:off x="577850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02B8336F-F0D4-4BC7-8ABC-2AB9B51D18C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533079" y="3434808"/>
            <a:ext cx="5081284" cy="2613594"/>
          </a:xfrm>
          <a:prstGeom prst="roundRect">
            <a:avLst>
              <a:gd name="adj" fmla="val 0"/>
            </a:avLst>
          </a:prstGeom>
          <a:solidFill>
            <a:schemeClr val="bg2"/>
          </a:solidFill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3DBC4A-ACA7-4AD0-9307-8B9B0EA507F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604322" y="644597"/>
            <a:ext cx="4938799" cy="25378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Caption, if required, goes here</a:t>
            </a:r>
            <a:endParaRPr lang="en-GB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9E7CB72A-5628-4C6B-920B-B5462A85B79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604322" y="3509478"/>
            <a:ext cx="4938799" cy="25378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Caption, if required, goes here</a:t>
            </a:r>
            <a:endParaRPr lang="en-GB" dirty="0"/>
          </a:p>
        </p:txBody>
      </p: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3E63EEFC-E63D-460B-87E8-056BB1E9EE21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77637" y="5092479"/>
            <a:ext cx="955990" cy="791114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02887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131279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582149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437602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289261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08074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981303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2263D28E-A044-4A27-8E65-0B05919B750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72627570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4" imgH="344" progId="TCLayout.ActiveDocument.1">
                  <p:embed/>
                </p:oleObj>
              </mc:Choice>
              <mc:Fallback>
                <p:oleObj name="think-cell Slide" r:id="rId3" imgW="344" imgH="344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2263D28E-A044-4A27-8E65-0B05919B750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72531079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135357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Layouts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33B562A0-3D6C-45D0-9E85-8A28A804D0F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6707603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7" imgW="592" imgH="591" progId="TCLayout.ActiveDocument.1">
                  <p:embed/>
                </p:oleObj>
              </mc:Choice>
              <mc:Fallback>
                <p:oleObj name="think-cell Slide" r:id="rId7" imgW="592" imgH="591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33B562A0-3D6C-45D0-9E85-8A28A804D0F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CC42428D-965F-410A-AAB0-2F4E028AF079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n-US" sz="4400" b="1" i="0" baseline="0" err="1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CE9BC4D-FFB4-400E-8188-E55DEF56D764}"/>
              </a:ext>
            </a:extLst>
          </p:cNvPr>
          <p:cNvSpPr/>
          <p:nvPr userDrawn="1"/>
        </p:nvSpPr>
        <p:spPr bwMode="ltGray">
          <a:xfrm>
            <a:off x="-1" y="0"/>
            <a:ext cx="12192001" cy="685848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409016D-B7E7-40C3-B13E-EA55B02BD7B3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ltGray">
          <a:xfrm>
            <a:off x="2085934" y="774195"/>
            <a:ext cx="8020133" cy="3081853"/>
          </a:xfrm>
          <a:prstGeom prst="rect">
            <a:avLst/>
          </a:prstGeom>
        </p:spPr>
      </p:pic>
      <p:sp>
        <p:nvSpPr>
          <p:cNvPr id="16" name="Documenttype">
            <a:extLst>
              <a:ext uri="{FF2B5EF4-FFF2-40B4-BE49-F238E27FC236}">
                <a16:creationId xmlns:a16="http://schemas.microsoft.com/office/drawing/2014/main" id="{0CADA7EB-5C2E-4AD4-A32E-534A28817C8A}"/>
              </a:ext>
            </a:extLst>
          </p:cNvPr>
          <p:cNvSpPr>
            <a:spLocks noGrp="1"/>
          </p:cNvSpPr>
          <p:nvPr userDrawn="1">
            <p:ph type="body" sz="quarter" idx="13" hasCustomPrompt="1"/>
            <p:custDataLst>
              <p:tags r:id="rId3"/>
            </p:custDataLst>
          </p:nvPr>
        </p:nvSpPr>
        <p:spPr bwMode="auto">
          <a:xfrm>
            <a:off x="1232602" y="6233090"/>
            <a:ext cx="9726795" cy="215444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spAutoFit/>
          </a:bodyPr>
          <a:lstStyle>
            <a:lvl1pPr algn="ctr">
              <a:defRPr lang="en-US" sz="1400" dirty="0">
                <a:solidFill>
                  <a:srgbClr val="E6D2C8"/>
                </a:solidFill>
              </a:defRPr>
            </a:lvl1pPr>
          </a:lstStyle>
          <a:p>
            <a:pPr lvl="0">
              <a:buNone/>
            </a:pPr>
            <a:r>
              <a:rPr lang="en-US"/>
              <a:t>Edit date or title/role</a:t>
            </a:r>
          </a:p>
        </p:txBody>
      </p:sp>
      <p:sp>
        <p:nvSpPr>
          <p:cNvPr id="18" name="Subtitle">
            <a:extLst>
              <a:ext uri="{FF2B5EF4-FFF2-40B4-BE49-F238E27FC236}">
                <a16:creationId xmlns:a16="http://schemas.microsoft.com/office/drawing/2014/main" id="{C85A1636-E33D-4640-A4BA-89E2008C1ED4}"/>
              </a:ext>
            </a:extLst>
          </p:cNvPr>
          <p:cNvSpPr>
            <a:spLocks noGrp="1"/>
          </p:cNvSpPr>
          <p:nvPr userDrawn="1">
            <p:ph type="subTitle" idx="1"/>
            <p:custDataLst>
              <p:tags r:id="rId4"/>
            </p:custDataLst>
          </p:nvPr>
        </p:nvSpPr>
        <p:spPr bwMode="auto">
          <a:xfrm>
            <a:off x="1232602" y="5723246"/>
            <a:ext cx="9726795" cy="30777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spAutoFit/>
          </a:bodyPr>
          <a:lstStyle>
            <a:lvl1pPr algn="ctr">
              <a:defRPr lang="en-US" sz="2000" dirty="0">
                <a:solidFill>
                  <a:srgbClr val="E6D2C8"/>
                </a:solidFill>
              </a:defRPr>
            </a:lvl1pPr>
          </a:lstStyle>
          <a:p>
            <a:pPr lvl="0">
              <a:buNone/>
            </a:pPr>
            <a:r>
              <a:rPr lang="en-US"/>
              <a:t>Click to edit Master subtitle style</a:t>
            </a:r>
          </a:p>
        </p:txBody>
      </p:sp>
      <p:sp>
        <p:nvSpPr>
          <p:cNvPr id="20" name="Title">
            <a:extLst>
              <a:ext uri="{FF2B5EF4-FFF2-40B4-BE49-F238E27FC236}">
                <a16:creationId xmlns:a16="http://schemas.microsoft.com/office/drawing/2014/main" id="{AA4E4E19-7239-46DA-AE24-CE9556C9BE7D}"/>
              </a:ext>
            </a:extLst>
          </p:cNvPr>
          <p:cNvSpPr>
            <a:spLocks noGrp="1"/>
          </p:cNvSpPr>
          <p:nvPr userDrawn="1">
            <p:ph type="title"/>
            <p:custDataLst>
              <p:tags r:id="rId5"/>
            </p:custDataLst>
          </p:nvPr>
        </p:nvSpPr>
        <p:spPr bwMode="auto">
          <a:xfrm>
            <a:off x="1232602" y="4505517"/>
            <a:ext cx="9726795" cy="67710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ctr" anchorCtr="0">
            <a:spAutoFit/>
          </a:bodyPr>
          <a:lstStyle>
            <a:lvl1pPr algn="ctr">
              <a:defRPr lang="en-US" sz="4400" dirty="0">
                <a:solidFill>
                  <a:srgbClr val="E6D2C8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57521115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Layout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6" hidden="1">
            <a:extLst>
              <a:ext uri="{FF2B5EF4-FFF2-40B4-BE49-F238E27FC236}">
                <a16:creationId xmlns:a16="http://schemas.microsoft.com/office/drawing/2014/main" id="{D8EFF8A2-0FB9-4B25-8B8D-49235327498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04926044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9" imgW="413" imgH="416" progId="TCLayout.ActiveDocument.1">
                  <p:embed/>
                </p:oleObj>
              </mc:Choice>
              <mc:Fallback>
                <p:oleObj name="think-cell Slide" r:id="rId9" imgW="413" imgH="416" progId="TCLayout.ActiveDocument.1">
                  <p:embed/>
                  <p:pic>
                    <p:nvPicPr>
                      <p:cNvPr id="3" name="Object 6" hidden="1">
                        <a:extLst>
                          <a:ext uri="{FF2B5EF4-FFF2-40B4-BE49-F238E27FC236}">
                            <a16:creationId xmlns:a16="http://schemas.microsoft.com/office/drawing/2014/main" id="{D8EFF8A2-0FB9-4B25-8B8D-49235327498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1" hidden="1">
            <a:extLst>
              <a:ext uri="{FF2B5EF4-FFF2-40B4-BE49-F238E27FC236}">
                <a16:creationId xmlns:a16="http://schemas.microsoft.com/office/drawing/2014/main" id="{FCC3A0E6-E630-4C26-B008-93BA0B5B1109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n-US" sz="2500" b="1" i="0" baseline="0" err="1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5" name="2. Slide Title">
            <a:extLst>
              <a:ext uri="{FF2B5EF4-FFF2-40B4-BE49-F238E27FC236}">
                <a16:creationId xmlns:a16="http://schemas.microsoft.com/office/drawing/2014/main" id="{699FD2C4-82B5-475E-9235-DB128978B618}"/>
              </a:ext>
            </a:extLst>
          </p:cNvPr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554736" y="197613"/>
            <a:ext cx="11082528" cy="384721"/>
          </a:xfrm>
        </p:spPr>
        <p:txBody>
          <a:bodyPr vert="horz" wrap="square" lIns="0" tIns="0" rIns="0" bIns="0" rtlCol="0" anchor="t" anchorCtr="0">
            <a:sp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4" name="3. Subtitle">
            <a:extLst>
              <a:ext uri="{FF2B5EF4-FFF2-40B4-BE49-F238E27FC236}">
                <a16:creationId xmlns:a16="http://schemas.microsoft.com/office/drawing/2014/main" id="{D4D36123-678D-4B6C-A648-186F85BE34AE}"/>
              </a:ext>
            </a:extLst>
          </p:cNvPr>
          <p:cNvSpPr>
            <a:spLocks noGrp="1"/>
          </p:cNvSpPr>
          <p:nvPr>
            <p:ph type="subTitle" idx="1"/>
            <p:custDataLst>
              <p:tags r:id="rId4"/>
            </p:custDataLst>
          </p:nvPr>
        </p:nvSpPr>
        <p:spPr>
          <a:xfrm>
            <a:off x="554736" y="663224"/>
            <a:ext cx="11082528" cy="246221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>
              <a:defRPr lang="en-US" b="0" baseline="0" dirty="0"/>
            </a:lvl1pPr>
          </a:lstStyle>
          <a:p>
            <a:pPr lvl="0">
              <a:buNone/>
            </a:pPr>
            <a:r>
              <a:rPr lang="en-US"/>
              <a:t>Click to edit Master subtitle style</a:t>
            </a:r>
          </a:p>
        </p:txBody>
      </p:sp>
      <p:sp>
        <p:nvSpPr>
          <p:cNvPr id="9" name="Slide Number">
            <a:extLst>
              <a:ext uri="{FF2B5EF4-FFF2-40B4-BE49-F238E27FC236}">
                <a16:creationId xmlns:a16="http://schemas.microsoft.com/office/drawing/2014/main" id="{66686DBA-90DA-4033-B950-94CBD0D7A425}"/>
              </a:ext>
            </a:extLst>
          </p:cNvPr>
          <p:cNvSpPr>
            <a:spLocks noChangeArrowheads="1"/>
          </p:cNvSpPr>
          <p:nvPr userDrawn="1">
            <p:custDataLst>
              <p:tags r:id="rId5"/>
            </p:custDataLst>
          </p:nvPr>
        </p:nvSpPr>
        <p:spPr bwMode="black">
          <a:xfrm>
            <a:off x="11312525" y="6584817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ctr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b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 b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5. Source" hidden="1">
            <a:extLst>
              <a:ext uri="{FF2B5EF4-FFF2-40B4-BE49-F238E27FC236}">
                <a16:creationId xmlns:a16="http://schemas.microsoft.com/office/drawing/2014/main" id="{9238B1D6-2095-4826-AA45-9A4E6F7D1A16}"/>
              </a:ext>
            </a:extLst>
          </p:cNvPr>
          <p:cNvSpPr txBox="1"/>
          <p:nvPr userDrawn="1">
            <p:custDataLst>
              <p:tags r:id="rId6"/>
            </p:custDataLst>
          </p:nvPr>
        </p:nvSpPr>
        <p:spPr>
          <a:xfrm>
            <a:off x="553971" y="6592511"/>
            <a:ext cx="9144000" cy="1231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ctr" anchorCtr="0">
            <a:spAutoFit/>
          </a:bodyPr>
          <a:lstStyle>
            <a:defPPr>
              <a:defRPr lang="en-US"/>
            </a:defPPr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80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lvl="0"/>
            <a:r>
              <a:rPr lang="en-US"/>
              <a:t>Source: …</a:t>
            </a:r>
          </a:p>
        </p:txBody>
      </p:sp>
      <p:sp>
        <p:nvSpPr>
          <p:cNvPr id="11" name="1. On-page tracker">
            <a:extLst>
              <a:ext uri="{FF2B5EF4-FFF2-40B4-BE49-F238E27FC236}">
                <a16:creationId xmlns:a16="http://schemas.microsoft.com/office/drawing/2014/main" id="{C30AC055-11D5-4540-94E4-C3B7BE6EFD7D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7"/>
            </p:custDataLst>
          </p:nvPr>
        </p:nvSpPr>
        <p:spPr>
          <a:xfrm>
            <a:off x="554735" y="41597"/>
            <a:ext cx="3843338" cy="1231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>
              <a:defRPr lang="en-US" sz="800" b="0" dirty="0">
                <a:cs typeface="+mn-cs"/>
              </a:defRPr>
            </a:lvl1pPr>
          </a:lstStyle>
          <a:p>
            <a:pPr lvl="0">
              <a:buNone/>
            </a:pPr>
            <a:r>
              <a:rPr lang="en-US"/>
              <a:t>Add tracker</a:t>
            </a:r>
          </a:p>
        </p:txBody>
      </p:sp>
    </p:spTree>
    <p:extLst>
      <p:ext uri="{BB962C8B-B14F-4D97-AF65-F5344CB8AC3E}">
        <p14:creationId xmlns:p14="http://schemas.microsoft.com/office/powerpoint/2010/main" val="191502487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| Text | Quote + 1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7091CED-6421-441D-89DA-74EF77AD2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Immunization, Vaccines and Biologicals</a:t>
            </a:r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CC4CE6-BB6C-4665-BB0E-0849EB26E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AFC-DF42-41A5-B57C-06A83BBA6616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700640E-70DB-4FA8-8906-F2F2D00CF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639" y="537198"/>
            <a:ext cx="5081283" cy="810030"/>
          </a:xfrm>
        </p:spPr>
        <p:txBody>
          <a:bodyPr lIns="0" tIns="0" rIns="0" bIns="0" anchor="t" anchorCtr="0"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DAB69A2-06C9-4546-819F-AC1A6D1FD09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7638" y="1682566"/>
            <a:ext cx="5081284" cy="1555619"/>
          </a:xfrm>
        </p:spPr>
        <p:txBody>
          <a:bodyPr/>
          <a:lstStyle>
            <a:lvl1pPr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7" name="object 14">
            <a:extLst>
              <a:ext uri="{FF2B5EF4-FFF2-40B4-BE49-F238E27FC236}">
                <a16:creationId xmlns:a16="http://schemas.microsoft.com/office/drawing/2014/main" id="{82DE3620-FF46-4B76-AAB9-DA1B6218E935}"/>
              </a:ext>
            </a:extLst>
          </p:cNvPr>
          <p:cNvSpPr/>
          <p:nvPr userDrawn="1"/>
        </p:nvSpPr>
        <p:spPr>
          <a:xfrm>
            <a:off x="577850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02B8336F-F0D4-4BC7-8ABC-2AB9B51D18C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533079" y="3434808"/>
            <a:ext cx="5081284" cy="2613594"/>
          </a:xfrm>
          <a:prstGeom prst="roundRect">
            <a:avLst>
              <a:gd name="adj" fmla="val 0"/>
            </a:avLst>
          </a:prstGeom>
          <a:solidFill>
            <a:schemeClr val="bg2"/>
          </a:solidFill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A342D1F6-875C-4F73-9292-C3AAE26778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540496" y="2150912"/>
            <a:ext cx="5073866" cy="839551"/>
          </a:xfrm>
        </p:spPr>
        <p:txBody>
          <a:bodyPr/>
          <a:lstStyle>
            <a:lvl1pPr>
              <a:lnSpc>
                <a:spcPct val="100000"/>
              </a:lnSpc>
              <a:buFont typeface="Arial" panose="020B0604020202020204" pitchFamily="34" charset="0"/>
              <a:buNone/>
              <a:defRPr sz="1455" b="0" i="0">
                <a:solidFill>
                  <a:schemeClr val="tx1"/>
                </a:solidFill>
                <a:latin typeface="Poppins Medium" pitchFamily="2" charset="77"/>
                <a:cs typeface="Poppins Medium" pitchFamily="2" charset="77"/>
              </a:defRPr>
            </a:lvl1pPr>
            <a:lvl2pPr marL="0" indent="0">
              <a:spcAft>
                <a:spcPts val="0"/>
              </a:spcAft>
              <a:buFontTx/>
              <a:buNone/>
              <a:defRPr sz="1455" b="1" i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2pPr>
            <a:lvl3pPr marL="0" indent="0">
              <a:spcBef>
                <a:spcPts val="0"/>
              </a:spcBef>
              <a:buFontTx/>
              <a:buNone/>
              <a:defRPr sz="1213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02BA5A0B-ACA6-4775-BB7F-0F44A4EF7ED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77637" y="5092479"/>
            <a:ext cx="955990" cy="791114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10812D15-BFF6-4022-96D6-207CD21FCD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40496" y="1606818"/>
            <a:ext cx="474911" cy="401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916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6283">
          <p15:clr>
            <a:srgbClr val="FBAE40"/>
          </p15:clr>
        </p15:guide>
      </p15:sldGuideLst>
    </p:ext>
  </p:extLst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Layout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6" hidden="1">
            <a:extLst>
              <a:ext uri="{FF2B5EF4-FFF2-40B4-BE49-F238E27FC236}">
                <a16:creationId xmlns:a16="http://schemas.microsoft.com/office/drawing/2014/main" id="{D8EFF8A2-0FB9-4B25-8B8D-49235327498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98253273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9" imgW="413" imgH="416" progId="TCLayout.ActiveDocument.1">
                  <p:embed/>
                </p:oleObj>
              </mc:Choice>
              <mc:Fallback>
                <p:oleObj name="think-cell Slide" r:id="rId9" imgW="413" imgH="416" progId="TCLayout.ActiveDocument.1">
                  <p:embed/>
                  <p:pic>
                    <p:nvPicPr>
                      <p:cNvPr id="3" name="Object 6" hidden="1">
                        <a:extLst>
                          <a:ext uri="{FF2B5EF4-FFF2-40B4-BE49-F238E27FC236}">
                            <a16:creationId xmlns:a16="http://schemas.microsoft.com/office/drawing/2014/main" id="{D8EFF8A2-0FB9-4B25-8B8D-49235327498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1" hidden="1">
            <a:extLst>
              <a:ext uri="{FF2B5EF4-FFF2-40B4-BE49-F238E27FC236}">
                <a16:creationId xmlns:a16="http://schemas.microsoft.com/office/drawing/2014/main" id="{FCC3A0E6-E630-4C26-B008-93BA0B5B1109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n-US" sz="2500" b="1" i="0" baseline="0" err="1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5" name="2. Slide Title">
            <a:extLst>
              <a:ext uri="{FF2B5EF4-FFF2-40B4-BE49-F238E27FC236}">
                <a16:creationId xmlns:a16="http://schemas.microsoft.com/office/drawing/2014/main" id="{699FD2C4-82B5-475E-9235-DB128978B618}"/>
              </a:ext>
            </a:extLst>
          </p:cNvPr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554736" y="197613"/>
            <a:ext cx="11082528" cy="384721"/>
          </a:xfrm>
        </p:spPr>
        <p:txBody>
          <a:bodyPr vert="horz" wrap="square" lIns="0" tIns="0" rIns="0" bIns="0" rtlCol="0" anchor="t" anchorCtr="0">
            <a:sp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4" name="3. Subtitle">
            <a:extLst>
              <a:ext uri="{FF2B5EF4-FFF2-40B4-BE49-F238E27FC236}">
                <a16:creationId xmlns:a16="http://schemas.microsoft.com/office/drawing/2014/main" id="{D4D36123-678D-4B6C-A648-186F85BE34AE}"/>
              </a:ext>
            </a:extLst>
          </p:cNvPr>
          <p:cNvSpPr>
            <a:spLocks noGrp="1"/>
          </p:cNvSpPr>
          <p:nvPr>
            <p:ph type="subTitle" idx="1"/>
            <p:custDataLst>
              <p:tags r:id="rId4"/>
            </p:custDataLst>
          </p:nvPr>
        </p:nvSpPr>
        <p:spPr>
          <a:xfrm>
            <a:off x="554736" y="663224"/>
            <a:ext cx="11082528" cy="246221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>
              <a:defRPr lang="en-US" b="0" baseline="0" dirty="0"/>
            </a:lvl1pPr>
          </a:lstStyle>
          <a:p>
            <a:pPr lvl="0">
              <a:buNone/>
            </a:pPr>
            <a:r>
              <a:rPr lang="en-US"/>
              <a:t>Click to edit Master subtitle style</a:t>
            </a:r>
          </a:p>
        </p:txBody>
      </p:sp>
      <p:sp>
        <p:nvSpPr>
          <p:cNvPr id="9" name="Slide Number">
            <a:extLst>
              <a:ext uri="{FF2B5EF4-FFF2-40B4-BE49-F238E27FC236}">
                <a16:creationId xmlns:a16="http://schemas.microsoft.com/office/drawing/2014/main" id="{66686DBA-90DA-4033-B950-94CBD0D7A425}"/>
              </a:ext>
            </a:extLst>
          </p:cNvPr>
          <p:cNvSpPr>
            <a:spLocks noChangeArrowheads="1"/>
          </p:cNvSpPr>
          <p:nvPr userDrawn="1">
            <p:custDataLst>
              <p:tags r:id="rId5"/>
            </p:custDataLst>
          </p:nvPr>
        </p:nvSpPr>
        <p:spPr bwMode="black">
          <a:xfrm>
            <a:off x="11312525" y="6584817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ctr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b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 b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5. Source" hidden="1">
            <a:extLst>
              <a:ext uri="{FF2B5EF4-FFF2-40B4-BE49-F238E27FC236}">
                <a16:creationId xmlns:a16="http://schemas.microsoft.com/office/drawing/2014/main" id="{9238B1D6-2095-4826-AA45-9A4E6F7D1A16}"/>
              </a:ext>
            </a:extLst>
          </p:cNvPr>
          <p:cNvSpPr txBox="1"/>
          <p:nvPr userDrawn="1">
            <p:custDataLst>
              <p:tags r:id="rId6"/>
            </p:custDataLst>
          </p:nvPr>
        </p:nvSpPr>
        <p:spPr>
          <a:xfrm>
            <a:off x="553971" y="6592511"/>
            <a:ext cx="9144000" cy="1231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ctr" anchorCtr="0">
            <a:spAutoFit/>
          </a:bodyPr>
          <a:lstStyle>
            <a:defPPr>
              <a:defRPr lang="en-US"/>
            </a:defPPr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80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lvl="0"/>
            <a:r>
              <a:rPr lang="en-US"/>
              <a:t>Source: …</a:t>
            </a:r>
          </a:p>
        </p:txBody>
      </p:sp>
      <p:sp>
        <p:nvSpPr>
          <p:cNvPr id="11" name="1. On-page tracker">
            <a:extLst>
              <a:ext uri="{FF2B5EF4-FFF2-40B4-BE49-F238E27FC236}">
                <a16:creationId xmlns:a16="http://schemas.microsoft.com/office/drawing/2014/main" id="{C30AC055-11D5-4540-94E4-C3B7BE6EFD7D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7"/>
            </p:custDataLst>
          </p:nvPr>
        </p:nvSpPr>
        <p:spPr>
          <a:xfrm>
            <a:off x="554735" y="41597"/>
            <a:ext cx="3843338" cy="1231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>
              <a:defRPr lang="en-US" sz="800" b="0" dirty="0">
                <a:cs typeface="+mn-cs"/>
              </a:defRPr>
            </a:lvl1pPr>
          </a:lstStyle>
          <a:p>
            <a:pPr lvl="0">
              <a:buNone/>
            </a:pPr>
            <a:r>
              <a:rPr lang="en-US"/>
              <a:t>Add tracker</a:t>
            </a:r>
          </a:p>
        </p:txBody>
      </p:sp>
    </p:spTree>
    <p:extLst>
      <p:ext uri="{BB962C8B-B14F-4D97-AF65-F5344CB8AC3E}">
        <p14:creationId xmlns:p14="http://schemas.microsoft.com/office/powerpoint/2010/main" val="2740632436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Layout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6" hidden="1">
            <a:extLst>
              <a:ext uri="{FF2B5EF4-FFF2-40B4-BE49-F238E27FC236}">
                <a16:creationId xmlns:a16="http://schemas.microsoft.com/office/drawing/2014/main" id="{DA8D6A48-EE20-4EB4-A234-9F3B16C0287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35708299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0" imgW="413" imgH="416" progId="TCLayout.ActiveDocument.1">
                  <p:embed/>
                </p:oleObj>
              </mc:Choice>
              <mc:Fallback>
                <p:oleObj name="think-cell Slide" r:id="rId10" imgW="413" imgH="416" progId="TCLayout.ActiveDocument.1">
                  <p:embed/>
                  <p:pic>
                    <p:nvPicPr>
                      <p:cNvPr id="3" name="Object 6" hidden="1">
                        <a:extLst>
                          <a:ext uri="{FF2B5EF4-FFF2-40B4-BE49-F238E27FC236}">
                            <a16:creationId xmlns:a16="http://schemas.microsoft.com/office/drawing/2014/main" id="{DA8D6A48-EE20-4EB4-A234-9F3B16C0287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1" hidden="1">
            <a:extLst>
              <a:ext uri="{FF2B5EF4-FFF2-40B4-BE49-F238E27FC236}">
                <a16:creationId xmlns:a16="http://schemas.microsoft.com/office/drawing/2014/main" id="{67C50C85-5FB9-4798-A8A4-1DA5B9F3ACC9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n-US" sz="2500" b="1" i="0" baseline="0" err="1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6" name="RectangleLight">
            <a:extLst>
              <a:ext uri="{FF2B5EF4-FFF2-40B4-BE49-F238E27FC236}">
                <a16:creationId xmlns:a16="http://schemas.microsoft.com/office/drawing/2014/main" id="{3FA229FA-A3E6-464F-8FAE-54175450EBEB}"/>
              </a:ext>
            </a:extLst>
          </p:cNvPr>
          <p:cNvSpPr/>
          <p:nvPr userDrawn="1">
            <p:custDataLst>
              <p:tags r:id="rId3"/>
            </p:custDataLst>
          </p:nvPr>
        </p:nvSpPr>
        <p:spPr bwMode="ltGray">
          <a:xfrm>
            <a:off x="3413760" y="0"/>
            <a:ext cx="8778240" cy="6858000"/>
          </a:xfrm>
          <a:prstGeom prst="rect">
            <a:avLst/>
          </a:prstGeom>
          <a:solidFill>
            <a:srgbClr val="F2E7E2"/>
          </a:solidFill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rgbClr val="F0F0F0"/>
              </a:solidFill>
              <a:latin typeface="Arial" panose="020B0604020202020204" pitchFamily="34" charset="0"/>
            </a:endParaRPr>
          </a:p>
        </p:txBody>
      </p:sp>
      <p:sp>
        <p:nvSpPr>
          <p:cNvPr id="19" name="2. Slide Title">
            <a:extLst>
              <a:ext uri="{FF2B5EF4-FFF2-40B4-BE49-F238E27FC236}">
                <a16:creationId xmlns:a16="http://schemas.microsoft.com/office/drawing/2014/main" id="{6647A441-8DE4-4236-BCC7-B694B2C59E00}"/>
              </a:ext>
            </a:extLst>
          </p:cNvPr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554736" y="2744369"/>
            <a:ext cx="2514600" cy="769441"/>
          </a:xfrm>
        </p:spPr>
        <p:txBody>
          <a:bodyPr vert="horz" wrap="square" lIns="0" tIns="0" rIns="0" bIns="0" rtlCol="0" anchor="b" anchorCtr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" name="3. Subtitle">
            <a:extLst>
              <a:ext uri="{FF2B5EF4-FFF2-40B4-BE49-F238E27FC236}">
                <a16:creationId xmlns:a16="http://schemas.microsoft.com/office/drawing/2014/main" id="{A4DBA574-6D59-4DFD-82A7-9B1E9AEB906E}"/>
              </a:ext>
            </a:extLst>
          </p:cNvPr>
          <p:cNvSpPr>
            <a:spLocks noGrp="1"/>
          </p:cNvSpPr>
          <p:nvPr>
            <p:ph type="subTitle" idx="1"/>
            <p:custDataLst>
              <p:tags r:id="rId5"/>
            </p:custDataLst>
          </p:nvPr>
        </p:nvSpPr>
        <p:spPr>
          <a:xfrm>
            <a:off x="554736" y="3659644"/>
            <a:ext cx="2514600" cy="492443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 algn="l">
              <a:buNone/>
              <a:defRPr sz="1600" b="0" baseline="0">
                <a:solidFill>
                  <a:schemeClr val="tx1"/>
                </a:solidFill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" name="1. On-page tracker">
            <a:extLst>
              <a:ext uri="{FF2B5EF4-FFF2-40B4-BE49-F238E27FC236}">
                <a16:creationId xmlns:a16="http://schemas.microsoft.com/office/drawing/2014/main" id="{96552B7E-7081-4EA8-9351-FE4C7216ADF2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6"/>
            </p:custDataLst>
          </p:nvPr>
        </p:nvSpPr>
        <p:spPr>
          <a:xfrm>
            <a:off x="554735" y="41597"/>
            <a:ext cx="2514601" cy="1231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>
              <a:defRPr lang="en-US" sz="800" b="0" dirty="0">
                <a:cs typeface="+mn-cs"/>
              </a:defRPr>
            </a:lvl1pPr>
          </a:lstStyle>
          <a:p>
            <a:pPr lvl="0">
              <a:buNone/>
            </a:pPr>
            <a:r>
              <a:rPr lang="en-US"/>
              <a:t>Add tracker</a:t>
            </a:r>
          </a:p>
        </p:txBody>
      </p:sp>
      <p:sp>
        <p:nvSpPr>
          <p:cNvPr id="11" name="Slide Number">
            <a:extLst>
              <a:ext uri="{FF2B5EF4-FFF2-40B4-BE49-F238E27FC236}">
                <a16:creationId xmlns:a16="http://schemas.microsoft.com/office/drawing/2014/main" id="{78FD8C82-E39D-41D1-A2CC-B1597952BB9C}"/>
              </a:ext>
            </a:extLst>
          </p:cNvPr>
          <p:cNvSpPr>
            <a:spLocks noChangeArrowheads="1"/>
          </p:cNvSpPr>
          <p:nvPr userDrawn="1">
            <p:custDataLst>
              <p:tags r:id="rId7"/>
            </p:custDataLst>
          </p:nvPr>
        </p:nvSpPr>
        <p:spPr bwMode="black">
          <a:xfrm>
            <a:off x="11312525" y="6584817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ctr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b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 b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5. Source" hidden="1">
            <a:extLst>
              <a:ext uri="{FF2B5EF4-FFF2-40B4-BE49-F238E27FC236}">
                <a16:creationId xmlns:a16="http://schemas.microsoft.com/office/drawing/2014/main" id="{7464C0CD-0723-45A4-A263-515E8565C86B}"/>
              </a:ext>
            </a:extLst>
          </p:cNvPr>
          <p:cNvSpPr txBox="1">
            <a:spLocks/>
          </p:cNvSpPr>
          <p:nvPr userDrawn="1">
            <p:custDataLst>
              <p:tags r:id="rId8"/>
            </p:custDataLst>
          </p:nvPr>
        </p:nvSpPr>
        <p:spPr>
          <a:xfrm>
            <a:off x="553971" y="6592511"/>
            <a:ext cx="2514600" cy="1231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ctr" anchorCtr="0">
            <a:noAutofit/>
          </a:bodyPr>
          <a:lstStyle>
            <a:defPPr>
              <a:defRPr lang="en-US"/>
            </a:defPPr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80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lvl="0"/>
            <a:r>
              <a:rPr lang="en-US"/>
              <a:t>Source: …</a:t>
            </a:r>
          </a:p>
        </p:txBody>
      </p:sp>
      <p:sp>
        <p:nvSpPr>
          <p:cNvPr id="13" name="Freeform 76">
            <a:extLst>
              <a:ext uri="{FF2B5EF4-FFF2-40B4-BE49-F238E27FC236}">
                <a16:creationId xmlns:a16="http://schemas.microsoft.com/office/drawing/2014/main" id="{2D072733-A60B-4F63-8AD0-2B3E938B0DB7}"/>
              </a:ext>
            </a:extLst>
          </p:cNvPr>
          <p:cNvSpPr>
            <a:spLocks noEditPoints="1"/>
          </p:cNvSpPr>
          <p:nvPr userDrawn="1"/>
        </p:nvSpPr>
        <p:spPr bwMode="ltGray">
          <a:xfrm>
            <a:off x="10714801" y="6603211"/>
            <a:ext cx="692414" cy="106472"/>
          </a:xfrm>
          <a:custGeom>
            <a:avLst/>
            <a:gdLst>
              <a:gd name="T0" fmla="*/ 0 w 23379"/>
              <a:gd name="T1" fmla="*/ 1791 h 3593"/>
              <a:gd name="T2" fmla="*/ 0 w 23379"/>
              <a:gd name="T3" fmla="*/ 1791 h 3593"/>
              <a:gd name="T4" fmla="*/ 2196 w 23379"/>
              <a:gd name="T5" fmla="*/ 3593 h 3593"/>
              <a:gd name="T6" fmla="*/ 4377 w 23379"/>
              <a:gd name="T7" fmla="*/ 2090 h 3593"/>
              <a:gd name="T8" fmla="*/ 3773 w 23379"/>
              <a:gd name="T9" fmla="*/ 2090 h 3593"/>
              <a:gd name="T10" fmla="*/ 2196 w 23379"/>
              <a:gd name="T11" fmla="*/ 3093 h 3593"/>
              <a:gd name="T12" fmla="*/ 598 w 23379"/>
              <a:gd name="T13" fmla="*/ 1791 h 3593"/>
              <a:gd name="T14" fmla="*/ 2196 w 23379"/>
              <a:gd name="T15" fmla="*/ 498 h 3593"/>
              <a:gd name="T16" fmla="*/ 3773 w 23379"/>
              <a:gd name="T17" fmla="*/ 1491 h 3593"/>
              <a:gd name="T18" fmla="*/ 4372 w 23379"/>
              <a:gd name="T19" fmla="*/ 1491 h 3593"/>
              <a:gd name="T20" fmla="*/ 2196 w 23379"/>
              <a:gd name="T21" fmla="*/ 0 h 3593"/>
              <a:gd name="T22" fmla="*/ 0 w 23379"/>
              <a:gd name="T23" fmla="*/ 1791 h 3593"/>
              <a:gd name="T24" fmla="*/ 7027 w 23379"/>
              <a:gd name="T25" fmla="*/ 3593 h 3593"/>
              <a:gd name="T26" fmla="*/ 7027 w 23379"/>
              <a:gd name="T27" fmla="*/ 3593 h 3593"/>
              <a:gd name="T28" fmla="*/ 9223 w 23379"/>
              <a:gd name="T29" fmla="*/ 1791 h 3593"/>
              <a:gd name="T30" fmla="*/ 7027 w 23379"/>
              <a:gd name="T31" fmla="*/ 0 h 3593"/>
              <a:gd name="T32" fmla="*/ 4831 w 23379"/>
              <a:gd name="T33" fmla="*/ 1791 h 3593"/>
              <a:gd name="T34" fmla="*/ 7027 w 23379"/>
              <a:gd name="T35" fmla="*/ 3593 h 3593"/>
              <a:gd name="T36" fmla="*/ 7027 w 23379"/>
              <a:gd name="T37" fmla="*/ 3093 h 3593"/>
              <a:gd name="T38" fmla="*/ 7027 w 23379"/>
              <a:gd name="T39" fmla="*/ 3093 h 3593"/>
              <a:gd name="T40" fmla="*/ 5430 w 23379"/>
              <a:gd name="T41" fmla="*/ 1791 h 3593"/>
              <a:gd name="T42" fmla="*/ 7027 w 23379"/>
              <a:gd name="T43" fmla="*/ 498 h 3593"/>
              <a:gd name="T44" fmla="*/ 8624 w 23379"/>
              <a:gd name="T45" fmla="*/ 1791 h 3593"/>
              <a:gd name="T46" fmla="*/ 7027 w 23379"/>
              <a:gd name="T47" fmla="*/ 3093 h 3593"/>
              <a:gd name="T48" fmla="*/ 13356 w 23379"/>
              <a:gd name="T49" fmla="*/ 49 h 3593"/>
              <a:gd name="T50" fmla="*/ 13356 w 23379"/>
              <a:gd name="T51" fmla="*/ 49 h 3593"/>
              <a:gd name="T52" fmla="*/ 11639 w 23379"/>
              <a:gd name="T53" fmla="*/ 2989 h 3593"/>
              <a:gd name="T54" fmla="*/ 9922 w 23379"/>
              <a:gd name="T55" fmla="*/ 49 h 3593"/>
              <a:gd name="T56" fmla="*/ 9228 w 23379"/>
              <a:gd name="T57" fmla="*/ 49 h 3593"/>
              <a:gd name="T58" fmla="*/ 11290 w 23379"/>
              <a:gd name="T59" fmla="*/ 3543 h 3593"/>
              <a:gd name="T60" fmla="*/ 11989 w 23379"/>
              <a:gd name="T61" fmla="*/ 3543 h 3593"/>
              <a:gd name="T62" fmla="*/ 14050 w 23379"/>
              <a:gd name="T63" fmla="*/ 49 h 3593"/>
              <a:gd name="T64" fmla="*/ 13356 w 23379"/>
              <a:gd name="T65" fmla="*/ 49 h 3593"/>
              <a:gd name="T66" fmla="*/ 17264 w 23379"/>
              <a:gd name="T67" fmla="*/ 3543 h 3593"/>
              <a:gd name="T68" fmla="*/ 17264 w 23379"/>
              <a:gd name="T69" fmla="*/ 3543 h 3593"/>
              <a:gd name="T70" fmla="*/ 17928 w 23379"/>
              <a:gd name="T71" fmla="*/ 3543 h 3593"/>
              <a:gd name="T72" fmla="*/ 15857 w 23379"/>
              <a:gd name="T73" fmla="*/ 49 h 3593"/>
              <a:gd name="T74" fmla="*/ 15178 w 23379"/>
              <a:gd name="T75" fmla="*/ 49 h 3593"/>
              <a:gd name="T76" fmla="*/ 13107 w 23379"/>
              <a:gd name="T77" fmla="*/ 3543 h 3593"/>
              <a:gd name="T78" fmla="*/ 13771 w 23379"/>
              <a:gd name="T79" fmla="*/ 3543 h 3593"/>
              <a:gd name="T80" fmla="*/ 14265 w 23379"/>
              <a:gd name="T81" fmla="*/ 2714 h 3593"/>
              <a:gd name="T82" fmla="*/ 16770 w 23379"/>
              <a:gd name="T83" fmla="*/ 2714 h 3593"/>
              <a:gd name="T84" fmla="*/ 17264 w 23379"/>
              <a:gd name="T85" fmla="*/ 3543 h 3593"/>
              <a:gd name="T86" fmla="*/ 14559 w 23379"/>
              <a:gd name="T87" fmla="*/ 2215 h 3593"/>
              <a:gd name="T88" fmla="*/ 14559 w 23379"/>
              <a:gd name="T89" fmla="*/ 2215 h 3593"/>
              <a:gd name="T90" fmla="*/ 15518 w 23379"/>
              <a:gd name="T91" fmla="*/ 598 h 3593"/>
              <a:gd name="T92" fmla="*/ 16476 w 23379"/>
              <a:gd name="T93" fmla="*/ 2215 h 3593"/>
              <a:gd name="T94" fmla="*/ 14559 w 23379"/>
              <a:gd name="T95" fmla="*/ 2215 h 3593"/>
              <a:gd name="T96" fmla="*/ 18228 w 23379"/>
              <a:gd name="T97" fmla="*/ 3543 h 3593"/>
              <a:gd name="T98" fmla="*/ 18228 w 23379"/>
              <a:gd name="T99" fmla="*/ 3543 h 3593"/>
              <a:gd name="T100" fmla="*/ 19126 w 23379"/>
              <a:gd name="T101" fmla="*/ 3543 h 3593"/>
              <a:gd name="T102" fmla="*/ 20803 w 23379"/>
              <a:gd name="T103" fmla="*/ 2195 h 3593"/>
              <a:gd name="T104" fmla="*/ 22480 w 23379"/>
              <a:gd name="T105" fmla="*/ 3543 h 3593"/>
              <a:gd name="T106" fmla="*/ 23379 w 23379"/>
              <a:gd name="T107" fmla="*/ 3543 h 3593"/>
              <a:gd name="T108" fmla="*/ 21178 w 23379"/>
              <a:gd name="T109" fmla="*/ 1796 h 3593"/>
              <a:gd name="T110" fmla="*/ 23379 w 23379"/>
              <a:gd name="T111" fmla="*/ 49 h 3593"/>
              <a:gd name="T112" fmla="*/ 22480 w 23379"/>
              <a:gd name="T113" fmla="*/ 49 h 3593"/>
              <a:gd name="T114" fmla="*/ 20803 w 23379"/>
              <a:gd name="T115" fmla="*/ 1396 h 3593"/>
              <a:gd name="T116" fmla="*/ 19126 w 23379"/>
              <a:gd name="T117" fmla="*/ 49 h 3593"/>
              <a:gd name="T118" fmla="*/ 18228 w 23379"/>
              <a:gd name="T119" fmla="*/ 49 h 3593"/>
              <a:gd name="T120" fmla="*/ 20429 w 23379"/>
              <a:gd name="T121" fmla="*/ 1796 h 3593"/>
              <a:gd name="T122" fmla="*/ 18228 w 23379"/>
              <a:gd name="T123" fmla="*/ 3543 h 35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3379" h="3593">
                <a:moveTo>
                  <a:pt x="0" y="1791"/>
                </a:moveTo>
                <a:lnTo>
                  <a:pt x="0" y="1791"/>
                </a:lnTo>
                <a:cubicBezTo>
                  <a:pt x="0" y="2909"/>
                  <a:pt x="658" y="3593"/>
                  <a:pt x="2196" y="3593"/>
                </a:cubicBezTo>
                <a:cubicBezTo>
                  <a:pt x="3583" y="3593"/>
                  <a:pt x="4262" y="3024"/>
                  <a:pt x="4377" y="2090"/>
                </a:cubicBezTo>
                <a:lnTo>
                  <a:pt x="3773" y="2090"/>
                </a:lnTo>
                <a:cubicBezTo>
                  <a:pt x="3668" y="2829"/>
                  <a:pt x="3089" y="3093"/>
                  <a:pt x="2196" y="3093"/>
                </a:cubicBezTo>
                <a:cubicBezTo>
                  <a:pt x="1182" y="3093"/>
                  <a:pt x="598" y="2764"/>
                  <a:pt x="598" y="1791"/>
                </a:cubicBezTo>
                <a:cubicBezTo>
                  <a:pt x="598" y="822"/>
                  <a:pt x="1177" y="498"/>
                  <a:pt x="2196" y="498"/>
                </a:cubicBezTo>
                <a:cubicBezTo>
                  <a:pt x="3094" y="498"/>
                  <a:pt x="3668" y="758"/>
                  <a:pt x="3773" y="1491"/>
                </a:cubicBezTo>
                <a:lnTo>
                  <a:pt x="4372" y="1491"/>
                </a:lnTo>
                <a:cubicBezTo>
                  <a:pt x="4262" y="563"/>
                  <a:pt x="3583" y="0"/>
                  <a:pt x="2196" y="0"/>
                </a:cubicBezTo>
                <a:cubicBezTo>
                  <a:pt x="658" y="0"/>
                  <a:pt x="0" y="678"/>
                  <a:pt x="0" y="1791"/>
                </a:cubicBezTo>
                <a:close/>
                <a:moveTo>
                  <a:pt x="7027" y="3593"/>
                </a:moveTo>
                <a:lnTo>
                  <a:pt x="7027" y="3593"/>
                </a:lnTo>
                <a:cubicBezTo>
                  <a:pt x="8560" y="3593"/>
                  <a:pt x="9223" y="2904"/>
                  <a:pt x="9223" y="1791"/>
                </a:cubicBezTo>
                <a:cubicBezTo>
                  <a:pt x="9223" y="683"/>
                  <a:pt x="8560" y="0"/>
                  <a:pt x="7027" y="0"/>
                </a:cubicBezTo>
                <a:cubicBezTo>
                  <a:pt x="5490" y="0"/>
                  <a:pt x="4831" y="678"/>
                  <a:pt x="4831" y="1791"/>
                </a:cubicBezTo>
                <a:cubicBezTo>
                  <a:pt x="4831" y="2909"/>
                  <a:pt x="5490" y="3593"/>
                  <a:pt x="7027" y="3593"/>
                </a:cubicBezTo>
                <a:close/>
                <a:moveTo>
                  <a:pt x="7027" y="3093"/>
                </a:moveTo>
                <a:lnTo>
                  <a:pt x="7027" y="3093"/>
                </a:lnTo>
                <a:cubicBezTo>
                  <a:pt x="5964" y="3093"/>
                  <a:pt x="5430" y="2764"/>
                  <a:pt x="5430" y="1791"/>
                </a:cubicBezTo>
                <a:cubicBezTo>
                  <a:pt x="5430" y="822"/>
                  <a:pt x="5959" y="498"/>
                  <a:pt x="7027" y="498"/>
                </a:cubicBezTo>
                <a:cubicBezTo>
                  <a:pt x="8095" y="498"/>
                  <a:pt x="8624" y="827"/>
                  <a:pt x="8624" y="1791"/>
                </a:cubicBezTo>
                <a:cubicBezTo>
                  <a:pt x="8624" y="2759"/>
                  <a:pt x="8090" y="3093"/>
                  <a:pt x="7027" y="3093"/>
                </a:cubicBezTo>
                <a:close/>
                <a:moveTo>
                  <a:pt x="13356" y="49"/>
                </a:moveTo>
                <a:lnTo>
                  <a:pt x="13356" y="49"/>
                </a:lnTo>
                <a:lnTo>
                  <a:pt x="11639" y="2989"/>
                </a:lnTo>
                <a:lnTo>
                  <a:pt x="9922" y="49"/>
                </a:lnTo>
                <a:lnTo>
                  <a:pt x="9228" y="49"/>
                </a:lnTo>
                <a:lnTo>
                  <a:pt x="11290" y="3543"/>
                </a:lnTo>
                <a:lnTo>
                  <a:pt x="11989" y="3543"/>
                </a:lnTo>
                <a:lnTo>
                  <a:pt x="14050" y="49"/>
                </a:lnTo>
                <a:lnTo>
                  <a:pt x="13356" y="49"/>
                </a:lnTo>
                <a:close/>
                <a:moveTo>
                  <a:pt x="17264" y="3543"/>
                </a:moveTo>
                <a:lnTo>
                  <a:pt x="17264" y="3543"/>
                </a:lnTo>
                <a:lnTo>
                  <a:pt x="17928" y="3543"/>
                </a:lnTo>
                <a:lnTo>
                  <a:pt x="15857" y="49"/>
                </a:lnTo>
                <a:lnTo>
                  <a:pt x="15178" y="49"/>
                </a:lnTo>
                <a:lnTo>
                  <a:pt x="13107" y="3543"/>
                </a:lnTo>
                <a:lnTo>
                  <a:pt x="13771" y="3543"/>
                </a:lnTo>
                <a:lnTo>
                  <a:pt x="14265" y="2714"/>
                </a:lnTo>
                <a:lnTo>
                  <a:pt x="16770" y="2714"/>
                </a:lnTo>
                <a:lnTo>
                  <a:pt x="17264" y="3543"/>
                </a:lnTo>
                <a:close/>
                <a:moveTo>
                  <a:pt x="14559" y="2215"/>
                </a:moveTo>
                <a:lnTo>
                  <a:pt x="14559" y="2215"/>
                </a:lnTo>
                <a:lnTo>
                  <a:pt x="15518" y="598"/>
                </a:lnTo>
                <a:lnTo>
                  <a:pt x="16476" y="2215"/>
                </a:lnTo>
                <a:lnTo>
                  <a:pt x="14559" y="2215"/>
                </a:lnTo>
                <a:close/>
                <a:moveTo>
                  <a:pt x="18228" y="3543"/>
                </a:moveTo>
                <a:lnTo>
                  <a:pt x="18228" y="3543"/>
                </a:lnTo>
                <a:lnTo>
                  <a:pt x="19126" y="3543"/>
                </a:lnTo>
                <a:lnTo>
                  <a:pt x="20803" y="2195"/>
                </a:lnTo>
                <a:lnTo>
                  <a:pt x="22480" y="3543"/>
                </a:lnTo>
                <a:lnTo>
                  <a:pt x="23379" y="3543"/>
                </a:lnTo>
                <a:lnTo>
                  <a:pt x="21178" y="1796"/>
                </a:lnTo>
                <a:lnTo>
                  <a:pt x="23379" y="49"/>
                </a:lnTo>
                <a:lnTo>
                  <a:pt x="22480" y="49"/>
                </a:lnTo>
                <a:lnTo>
                  <a:pt x="20803" y="1396"/>
                </a:lnTo>
                <a:lnTo>
                  <a:pt x="19126" y="49"/>
                </a:lnTo>
                <a:lnTo>
                  <a:pt x="18228" y="49"/>
                </a:lnTo>
                <a:lnTo>
                  <a:pt x="20429" y="1796"/>
                </a:lnTo>
                <a:lnTo>
                  <a:pt x="18228" y="3543"/>
                </a:lnTo>
                <a:close/>
              </a:path>
            </a:pathLst>
          </a:custGeom>
          <a:solidFill>
            <a:schemeClr val="accent1"/>
          </a:solidFill>
          <a:ln w="0">
            <a:solidFill>
              <a:schemeClr val="accent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20631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| 4 x image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7091CED-6421-441D-89DA-74EF77AD2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Immunization, Vaccines and Biologicals</a:t>
            </a:r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CC4CE6-BB6C-4665-BB0E-0849EB26E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AFC-DF42-41A5-B57C-06A83BBA6616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700640E-70DB-4FA8-8906-F2F2D00CF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638" y="537198"/>
            <a:ext cx="11042887" cy="403133"/>
          </a:xfrm>
        </p:spPr>
        <p:txBody>
          <a:bodyPr lIns="0" tIns="0" rIns="0" bIns="0" anchor="t" anchorCtr="0"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7" name="object 14">
            <a:extLst>
              <a:ext uri="{FF2B5EF4-FFF2-40B4-BE49-F238E27FC236}">
                <a16:creationId xmlns:a16="http://schemas.microsoft.com/office/drawing/2014/main" id="{82DE3620-FF46-4B76-AAB9-DA1B6218E935}"/>
              </a:ext>
            </a:extLst>
          </p:cNvPr>
          <p:cNvSpPr/>
          <p:nvPr userDrawn="1"/>
        </p:nvSpPr>
        <p:spPr>
          <a:xfrm>
            <a:off x="577850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02B8336F-F0D4-4BC7-8ABC-2AB9B51D18C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314540" y="3865484"/>
            <a:ext cx="2424253" cy="2182918"/>
          </a:xfrm>
          <a:prstGeom prst="roundRect">
            <a:avLst>
              <a:gd name="adj" fmla="val 0"/>
            </a:avLst>
          </a:prstGeom>
          <a:solidFill>
            <a:schemeClr val="bg2"/>
          </a:solidFill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8" name="Picture Placeholder 7">
            <a:extLst>
              <a:ext uri="{FF2B5EF4-FFF2-40B4-BE49-F238E27FC236}">
                <a16:creationId xmlns:a16="http://schemas.microsoft.com/office/drawing/2014/main" id="{49FC8846-079B-41AE-B836-FAD08E0C32D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77638" y="1245959"/>
            <a:ext cx="5299823" cy="4802443"/>
          </a:xfrm>
          <a:prstGeom prst="roundRect">
            <a:avLst>
              <a:gd name="adj" fmla="val 0"/>
            </a:avLst>
          </a:prstGeom>
          <a:solidFill>
            <a:schemeClr val="bg2"/>
          </a:solidFill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8" name="Picture Placeholder 7">
            <a:extLst>
              <a:ext uri="{FF2B5EF4-FFF2-40B4-BE49-F238E27FC236}">
                <a16:creationId xmlns:a16="http://schemas.microsoft.com/office/drawing/2014/main" id="{E7F864D5-53D1-4798-9693-FAD45F36240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190110" y="3865484"/>
            <a:ext cx="2424253" cy="2182918"/>
          </a:xfrm>
          <a:prstGeom prst="roundRect">
            <a:avLst>
              <a:gd name="adj" fmla="val 0"/>
            </a:avLst>
          </a:prstGeom>
          <a:solidFill>
            <a:schemeClr val="bg2"/>
          </a:solidFill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9" name="Picture Placeholder 7">
            <a:extLst>
              <a:ext uri="{FF2B5EF4-FFF2-40B4-BE49-F238E27FC236}">
                <a16:creationId xmlns:a16="http://schemas.microsoft.com/office/drawing/2014/main" id="{09D04CD5-6785-4614-82A0-EB606F9E758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314539" y="1245958"/>
            <a:ext cx="5299823" cy="2183042"/>
          </a:xfrm>
          <a:prstGeom prst="roundRect">
            <a:avLst>
              <a:gd name="adj" fmla="val 0"/>
            </a:avLst>
          </a:prstGeom>
          <a:solidFill>
            <a:schemeClr val="bg2"/>
          </a:solidFill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7502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6283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s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89B312-7F05-4697-9E87-033701FA6B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Immunization, Vaccines and Biologicals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2D2B0C-092E-425B-B7A9-D5A5FD03D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AFC-DF42-41A5-B57C-06A83BBA6616}" type="slidenum">
              <a:rPr lang="en-GB" smtClean="0"/>
              <a:t>‹#›</a:t>
            </a:fld>
            <a:endParaRPr lang="en-GB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42FA494-CA0E-4F88-A7C3-26260F2C30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639" y="537198"/>
            <a:ext cx="5081283" cy="810030"/>
          </a:xfrm>
        </p:spPr>
        <p:txBody>
          <a:bodyPr lIns="0" tIns="0" rIns="0" bIns="0" anchor="t" anchorCtr="0"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46A5BA38-A732-42ED-B9BB-81BDD3BB04A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7638" y="1519845"/>
            <a:ext cx="5081284" cy="261290"/>
          </a:xfrm>
        </p:spPr>
        <p:txBody>
          <a:bodyPr/>
          <a:lstStyle>
            <a:lvl1pPr>
              <a:lnSpc>
                <a:spcPct val="100000"/>
              </a:lnSpc>
              <a:buFont typeface="Arial" panose="020B0604020202020204" pitchFamily="34" charset="0"/>
              <a:buNone/>
              <a:defRPr sz="1698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object 14">
            <a:extLst>
              <a:ext uri="{FF2B5EF4-FFF2-40B4-BE49-F238E27FC236}">
                <a16:creationId xmlns:a16="http://schemas.microsoft.com/office/drawing/2014/main" id="{27D1F16C-2548-4FFE-AF72-F24418D564E3}"/>
              </a:ext>
            </a:extLst>
          </p:cNvPr>
          <p:cNvSpPr/>
          <p:nvPr userDrawn="1"/>
        </p:nvSpPr>
        <p:spPr>
          <a:xfrm>
            <a:off x="577850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</p:spTree>
    <p:extLst>
      <p:ext uri="{BB962C8B-B14F-4D97-AF65-F5344CB8AC3E}">
        <p14:creationId xmlns:p14="http://schemas.microsoft.com/office/powerpoint/2010/main" val="880466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24F929E-2F1D-4406-9057-6C8251939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Immunization, Vaccines and Biologicals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A9C806-229B-4A8D-AFA7-03EDD985E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AFC-DF42-41A5-B57C-06A83BBA6616}" type="slidenum">
              <a:rPr lang="en-GB" smtClean="0"/>
              <a:t>‹#›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26A3070-CE06-4CEE-A226-D97212C3BE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639" y="537198"/>
            <a:ext cx="5081283" cy="810030"/>
          </a:xfrm>
        </p:spPr>
        <p:txBody>
          <a:bodyPr lIns="0" tIns="0" rIns="0" bIns="0" anchor="t" anchorCtr="0"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8" name="object 14">
            <a:extLst>
              <a:ext uri="{FF2B5EF4-FFF2-40B4-BE49-F238E27FC236}">
                <a16:creationId xmlns:a16="http://schemas.microsoft.com/office/drawing/2014/main" id="{C887375E-F637-44FE-AF63-8A8B04BD6ACA}"/>
              </a:ext>
            </a:extLst>
          </p:cNvPr>
          <p:cNvSpPr/>
          <p:nvPr userDrawn="1"/>
        </p:nvSpPr>
        <p:spPr>
          <a:xfrm>
            <a:off x="577850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</p:spTree>
    <p:extLst>
      <p:ext uri="{BB962C8B-B14F-4D97-AF65-F5344CB8AC3E}">
        <p14:creationId xmlns:p14="http://schemas.microsoft.com/office/powerpoint/2010/main" val="2960192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4E43CC-A238-47A3-B91D-337B8322D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Immunization, Vaccines and Biologicals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FE5D80-3F53-4103-9967-095D04856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AFC-DF42-41A5-B57C-06A83BBA6616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D9919F6-A4D0-4CA9-A4CD-914457856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639" y="537198"/>
            <a:ext cx="7246760" cy="403133"/>
          </a:xfrm>
        </p:spPr>
        <p:txBody>
          <a:bodyPr lIns="0" tIns="0" rIns="0" bIns="0" anchor="t" anchorCtr="0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9" name="object 14">
            <a:extLst>
              <a:ext uri="{FF2B5EF4-FFF2-40B4-BE49-F238E27FC236}">
                <a16:creationId xmlns:a16="http://schemas.microsoft.com/office/drawing/2014/main" id="{FFCCEE77-DD40-4843-B514-E7A8B70251C9}"/>
              </a:ext>
            </a:extLst>
          </p:cNvPr>
          <p:cNvSpPr/>
          <p:nvPr userDrawn="1"/>
        </p:nvSpPr>
        <p:spPr>
          <a:xfrm>
            <a:off x="577850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032B504-645A-42DC-ABCE-1D8DD23450A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6304" y="1996560"/>
            <a:ext cx="5335021" cy="1268809"/>
          </a:xfrm>
        </p:spPr>
        <p:txBody>
          <a:bodyPr/>
          <a:lstStyle>
            <a:lvl1pPr marL="207935" indent="-207935">
              <a:spcAft>
                <a:spcPts val="364"/>
              </a:spcAft>
              <a:buClr>
                <a:schemeClr val="accent1"/>
              </a:buClr>
              <a:buSzPct val="110000"/>
              <a:buFont typeface="Wingdings" pitchFamily="2" charset="2"/>
              <a:buChar char="§"/>
              <a:defRPr sz="1213"/>
            </a:lvl1pPr>
            <a:lvl2pPr>
              <a:spcAft>
                <a:spcPts val="364"/>
              </a:spcAft>
              <a:buSzPct val="110000"/>
              <a:defRPr sz="1092"/>
            </a:lvl2pPr>
            <a:lvl3pPr>
              <a:spcAft>
                <a:spcPts val="364"/>
              </a:spcAft>
              <a:buSzPct val="110000"/>
              <a:defRPr sz="970"/>
            </a:lvl3pPr>
            <a:lvl4pPr>
              <a:spcAft>
                <a:spcPts val="364"/>
              </a:spcAft>
              <a:buSzPct val="110000"/>
              <a:defRPr sz="849"/>
            </a:lvl4pPr>
            <a:lvl5pPr>
              <a:spcAft>
                <a:spcPts val="364"/>
              </a:spcAft>
              <a:buSzPct val="110000"/>
              <a:defRPr sz="849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0F4306BB-6547-4B5E-8784-4CBAC01B610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70675" y="1996560"/>
            <a:ext cx="5335021" cy="1268809"/>
          </a:xfrm>
        </p:spPr>
        <p:txBody>
          <a:bodyPr/>
          <a:lstStyle>
            <a:lvl1pPr marL="207935" indent="-207935">
              <a:spcAft>
                <a:spcPts val="364"/>
              </a:spcAft>
              <a:buClr>
                <a:schemeClr val="accent1"/>
              </a:buClr>
              <a:buSzPct val="110000"/>
              <a:buFont typeface="Wingdings" pitchFamily="2" charset="2"/>
              <a:buChar char="§"/>
              <a:defRPr sz="1213"/>
            </a:lvl1pPr>
            <a:lvl2pPr>
              <a:spcAft>
                <a:spcPts val="364"/>
              </a:spcAft>
              <a:buSzPct val="110000"/>
              <a:defRPr sz="1092"/>
            </a:lvl2pPr>
            <a:lvl3pPr>
              <a:spcAft>
                <a:spcPts val="364"/>
              </a:spcAft>
              <a:buSzPct val="110000"/>
              <a:defRPr sz="970"/>
            </a:lvl3pPr>
            <a:lvl4pPr>
              <a:spcAft>
                <a:spcPts val="364"/>
              </a:spcAft>
              <a:buSzPct val="110000"/>
              <a:defRPr sz="849"/>
            </a:lvl4pPr>
            <a:lvl5pPr>
              <a:spcAft>
                <a:spcPts val="364"/>
              </a:spcAft>
              <a:buSzPct val="110000"/>
              <a:defRPr sz="849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BA5CFFDE-62DF-4CF6-A0E2-E3FC6F3B813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6304" y="1529131"/>
            <a:ext cx="5335021" cy="300484"/>
          </a:xfrm>
        </p:spPr>
        <p:txBody>
          <a:bodyPr/>
          <a:lstStyle>
            <a:lvl1pPr>
              <a:defRPr lang="en-GB" sz="1698" b="1" i="0" kern="1200" dirty="0">
                <a:solidFill>
                  <a:schemeClr val="accent1"/>
                </a:solidFill>
                <a:latin typeface="Poppins SemiBold" pitchFamily="2" charset="77"/>
                <a:ea typeface="+mn-ea"/>
                <a:cs typeface="Poppins SemiBold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426E4A3A-D76E-4C23-88DA-34D816F1BC1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70675" y="1529131"/>
            <a:ext cx="5335021" cy="296171"/>
          </a:xfrm>
        </p:spPr>
        <p:txBody>
          <a:bodyPr/>
          <a:lstStyle>
            <a:lvl1pPr>
              <a:defRPr lang="en-GB" sz="1698" b="1" i="0" kern="1200" dirty="0">
                <a:solidFill>
                  <a:schemeClr val="accent1"/>
                </a:solidFill>
                <a:latin typeface="Poppins SemiBold" pitchFamily="2" charset="77"/>
                <a:ea typeface="+mn-ea"/>
                <a:cs typeface="Poppins SemiBold" pitchFamily="2" charset="77"/>
              </a:defRPr>
            </a:lvl1pPr>
          </a:lstStyle>
          <a:p>
            <a:pPr marL="0" lvl="0" indent="0" algn="l" defTabSz="554492" rtl="0" eaLnBrk="1" latinLnBrk="0" hangingPunct="1">
              <a:lnSpc>
                <a:spcPct val="120000"/>
              </a:lnSpc>
              <a:spcBef>
                <a:spcPts val="606"/>
              </a:spcBef>
              <a:spcAft>
                <a:spcPts val="728"/>
              </a:spcAft>
              <a:buSzPct val="75000"/>
              <a:buFontTx/>
              <a:buNone/>
            </a:pPr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45557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8554">
          <p15:clr>
            <a:srgbClr val="FBAE40"/>
          </p15:clr>
        </p15:guide>
        <p15:guide id="2" pos="8079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 (External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7C3F02-BFC9-4851-B86C-F7936BFADF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065" y="577597"/>
            <a:ext cx="3981728" cy="911403"/>
          </a:xfrm>
        </p:spPr>
        <p:txBody>
          <a:bodyPr lIns="0" tIns="0" rIns="0" bIns="0" anchor="t" anchorCtr="0"/>
          <a:lstStyle>
            <a:lvl1pPr algn="l">
              <a:defRPr sz="3275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8B6177-2783-4098-BD2C-28AFA3C48E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0065" y="3128516"/>
            <a:ext cx="3981728" cy="300484"/>
          </a:xfrm>
        </p:spPr>
        <p:txBody>
          <a:bodyPr wrap="square" anchor="b" anchorCtr="0">
            <a:spAutoFit/>
          </a:bodyPr>
          <a:lstStyle>
            <a:lvl1pPr marL="0" indent="0" algn="l">
              <a:buNone/>
              <a:defRPr sz="1698"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277246" indent="0" algn="ctr">
              <a:buNone/>
              <a:defRPr sz="1213"/>
            </a:lvl2pPr>
            <a:lvl3pPr marL="554492" indent="0" algn="ctr">
              <a:buNone/>
              <a:defRPr sz="1092"/>
            </a:lvl3pPr>
            <a:lvl4pPr marL="831738" indent="0" algn="ctr">
              <a:buNone/>
              <a:defRPr sz="970"/>
            </a:lvl4pPr>
            <a:lvl5pPr marL="1108984" indent="0" algn="ctr">
              <a:buNone/>
              <a:defRPr sz="970"/>
            </a:lvl5pPr>
            <a:lvl6pPr marL="1386230" indent="0" algn="ctr">
              <a:buNone/>
              <a:defRPr sz="970"/>
            </a:lvl6pPr>
            <a:lvl7pPr marL="1663476" indent="0" algn="ctr">
              <a:buNone/>
              <a:defRPr sz="970"/>
            </a:lvl7pPr>
            <a:lvl8pPr marL="1940723" indent="0" algn="ctr">
              <a:buNone/>
              <a:defRPr sz="970"/>
            </a:lvl8pPr>
            <a:lvl9pPr marL="2217969" indent="0" algn="ctr">
              <a:buNone/>
              <a:defRPr sz="97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C077D63-B658-4C45-A03B-49151498BF1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9719" y="3571782"/>
            <a:ext cx="3706507" cy="2537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BE71421F-4A0D-486D-878F-BE455BE2BF0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9719" y="4495053"/>
            <a:ext cx="3706507" cy="2537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DCCFA8EA-DF1B-4AA2-A3F2-E0E98F4B0F2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9719" y="4880812"/>
            <a:ext cx="3706507" cy="2537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2F1B92ED-1DA4-42D5-94F1-A383F50976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6395" y="5756444"/>
            <a:ext cx="750929" cy="554493"/>
          </a:xfrm>
          <a:prstGeom prst="rect">
            <a:avLst/>
          </a:prstGeom>
        </p:spPr>
      </p:pic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F6DBB05F-4272-4D46-84A3-F2972EF1D50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175632" y="0"/>
            <a:ext cx="7016369" cy="6858000"/>
          </a:xfrm>
          <a:solidFill>
            <a:schemeClr val="bg2">
              <a:lumMod val="75000"/>
            </a:schemeClr>
          </a:solidFill>
        </p:spPr>
        <p:txBody>
          <a:bodyPr bIns="1764000" anchor="ctr">
            <a:noAutofit/>
          </a:bodyPr>
          <a:lstStyle>
            <a:lvl1pPr algn="ctr">
              <a:defRPr sz="2183" b="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icon to insert image</a:t>
            </a:r>
          </a:p>
        </p:txBody>
      </p:sp>
    </p:spTree>
    <p:extLst>
      <p:ext uri="{BB962C8B-B14F-4D97-AF65-F5344CB8AC3E}">
        <p14:creationId xmlns:p14="http://schemas.microsoft.com/office/powerpoint/2010/main" val="3086149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4E43CC-A238-47A3-B91D-337B8322D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Immunization, Vaccines and Biologicals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FE5D80-3F53-4103-9967-095D04856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AFC-DF42-41A5-B57C-06A83BBA6616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D9919F6-A4D0-4CA9-A4CD-914457856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639" y="537198"/>
            <a:ext cx="7246760" cy="403133"/>
          </a:xfrm>
        </p:spPr>
        <p:txBody>
          <a:bodyPr lIns="0" tIns="0" rIns="0" bIns="0" anchor="t" anchorCtr="0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9" name="object 14">
            <a:extLst>
              <a:ext uri="{FF2B5EF4-FFF2-40B4-BE49-F238E27FC236}">
                <a16:creationId xmlns:a16="http://schemas.microsoft.com/office/drawing/2014/main" id="{FFCCEE77-DD40-4843-B514-E7A8B70251C9}"/>
              </a:ext>
            </a:extLst>
          </p:cNvPr>
          <p:cNvSpPr/>
          <p:nvPr userDrawn="1"/>
        </p:nvSpPr>
        <p:spPr>
          <a:xfrm>
            <a:off x="577850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BA5CFFDE-62DF-4CF6-A0E2-E3FC6F3B813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6304" y="1529131"/>
            <a:ext cx="3456798" cy="300484"/>
          </a:xfrm>
        </p:spPr>
        <p:txBody>
          <a:bodyPr/>
          <a:lstStyle>
            <a:lvl1pPr>
              <a:defRPr lang="en-GB" sz="1698" b="1" i="0" kern="1200" dirty="0">
                <a:solidFill>
                  <a:schemeClr val="accent1"/>
                </a:solidFill>
                <a:latin typeface="Poppins SemiBold" pitchFamily="2" charset="77"/>
                <a:ea typeface="+mn-ea"/>
                <a:cs typeface="Poppins SemiBold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4">
            <a:extLst>
              <a:ext uri="{FF2B5EF4-FFF2-40B4-BE49-F238E27FC236}">
                <a16:creationId xmlns:a16="http://schemas.microsoft.com/office/drawing/2014/main" id="{03ED4545-9186-46F2-91B2-2AA7B708AC2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367601" y="1529131"/>
            <a:ext cx="3456798" cy="296171"/>
          </a:xfrm>
        </p:spPr>
        <p:txBody>
          <a:bodyPr/>
          <a:lstStyle>
            <a:lvl1pPr>
              <a:defRPr lang="en-GB" sz="1698" b="1" i="0" kern="1200" dirty="0">
                <a:solidFill>
                  <a:schemeClr val="accent1"/>
                </a:solidFill>
                <a:latin typeface="Poppins SemiBold" pitchFamily="2" charset="77"/>
                <a:ea typeface="+mn-ea"/>
                <a:cs typeface="Poppins SemiBold" pitchFamily="2" charset="77"/>
              </a:defRPr>
            </a:lvl1pPr>
          </a:lstStyle>
          <a:p>
            <a:pPr marL="0" lvl="0" indent="0" algn="l" defTabSz="554492" rtl="0" eaLnBrk="1" latinLnBrk="0" hangingPunct="1">
              <a:lnSpc>
                <a:spcPct val="120000"/>
              </a:lnSpc>
              <a:spcBef>
                <a:spcPts val="606"/>
              </a:spcBef>
              <a:spcAft>
                <a:spcPts val="728"/>
              </a:spcAft>
              <a:buSzPct val="75000"/>
              <a:buFontTx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426E4A3A-D76E-4C23-88DA-34D816F1BC1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148898" y="1529131"/>
            <a:ext cx="3456798" cy="296171"/>
          </a:xfrm>
        </p:spPr>
        <p:txBody>
          <a:bodyPr/>
          <a:lstStyle>
            <a:lvl1pPr>
              <a:defRPr lang="en-GB" sz="1698" b="1" i="0" kern="1200" dirty="0">
                <a:solidFill>
                  <a:schemeClr val="accent1"/>
                </a:solidFill>
                <a:latin typeface="Poppins SemiBold" pitchFamily="2" charset="77"/>
                <a:ea typeface="+mn-ea"/>
                <a:cs typeface="Poppins SemiBold" pitchFamily="2" charset="77"/>
              </a:defRPr>
            </a:lvl1pPr>
          </a:lstStyle>
          <a:p>
            <a:pPr marL="0" lvl="0" indent="0" algn="l" defTabSz="554492" rtl="0" eaLnBrk="1" latinLnBrk="0" hangingPunct="1">
              <a:lnSpc>
                <a:spcPct val="120000"/>
              </a:lnSpc>
              <a:spcBef>
                <a:spcPts val="606"/>
              </a:spcBef>
              <a:spcAft>
                <a:spcPts val="728"/>
              </a:spcAft>
              <a:buSzPct val="75000"/>
              <a:buFontTx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38582A73-10C6-794D-81AF-73F50A35133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6304" y="1996560"/>
            <a:ext cx="3456798" cy="1268809"/>
          </a:xfrm>
        </p:spPr>
        <p:txBody>
          <a:bodyPr/>
          <a:lstStyle>
            <a:lvl1pPr marL="207935" indent="-207935">
              <a:spcAft>
                <a:spcPts val="364"/>
              </a:spcAft>
              <a:buClr>
                <a:schemeClr val="accent1"/>
              </a:buClr>
              <a:buSzPct val="110000"/>
              <a:buFont typeface="Wingdings" pitchFamily="2" charset="2"/>
              <a:buChar char="§"/>
              <a:defRPr sz="1213"/>
            </a:lvl1pPr>
            <a:lvl2pPr>
              <a:spcAft>
                <a:spcPts val="364"/>
              </a:spcAft>
              <a:buSzPct val="110000"/>
              <a:defRPr sz="1092"/>
            </a:lvl2pPr>
            <a:lvl3pPr>
              <a:spcAft>
                <a:spcPts val="364"/>
              </a:spcAft>
              <a:buSzPct val="110000"/>
              <a:defRPr sz="970"/>
            </a:lvl3pPr>
            <a:lvl4pPr>
              <a:spcAft>
                <a:spcPts val="364"/>
              </a:spcAft>
              <a:buSzPct val="110000"/>
              <a:defRPr sz="849"/>
            </a:lvl4pPr>
            <a:lvl5pPr>
              <a:spcAft>
                <a:spcPts val="364"/>
              </a:spcAft>
              <a:buSzPct val="110000"/>
              <a:defRPr sz="849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1AC58B05-1E3E-1043-A6B5-0A53CB7DD34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365495" y="1996560"/>
            <a:ext cx="3456798" cy="1268809"/>
          </a:xfrm>
        </p:spPr>
        <p:txBody>
          <a:bodyPr/>
          <a:lstStyle>
            <a:lvl1pPr marL="207935" indent="-207935">
              <a:spcAft>
                <a:spcPts val="364"/>
              </a:spcAft>
              <a:buClr>
                <a:schemeClr val="accent1"/>
              </a:buClr>
              <a:buSzPct val="110000"/>
              <a:buFont typeface="Wingdings" pitchFamily="2" charset="2"/>
              <a:buChar char="§"/>
              <a:defRPr sz="1213"/>
            </a:lvl1pPr>
            <a:lvl2pPr>
              <a:spcAft>
                <a:spcPts val="364"/>
              </a:spcAft>
              <a:buSzPct val="110000"/>
              <a:defRPr sz="1092"/>
            </a:lvl2pPr>
            <a:lvl3pPr>
              <a:spcAft>
                <a:spcPts val="364"/>
              </a:spcAft>
              <a:buSzPct val="110000"/>
              <a:defRPr sz="970"/>
            </a:lvl3pPr>
            <a:lvl4pPr>
              <a:spcAft>
                <a:spcPts val="364"/>
              </a:spcAft>
              <a:buSzPct val="110000"/>
              <a:defRPr sz="849"/>
            </a:lvl4pPr>
            <a:lvl5pPr>
              <a:spcAft>
                <a:spcPts val="364"/>
              </a:spcAft>
              <a:buSzPct val="110000"/>
              <a:defRPr sz="849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36E06685-E104-2249-A1AC-B2EC566C5FB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150760" y="1996560"/>
            <a:ext cx="3456798" cy="1268809"/>
          </a:xfrm>
        </p:spPr>
        <p:txBody>
          <a:bodyPr/>
          <a:lstStyle>
            <a:lvl1pPr marL="207935" indent="-207935">
              <a:spcAft>
                <a:spcPts val="364"/>
              </a:spcAft>
              <a:buClr>
                <a:schemeClr val="accent1"/>
              </a:buClr>
              <a:buSzPct val="110000"/>
              <a:buFont typeface="Wingdings" pitchFamily="2" charset="2"/>
              <a:buChar char="§"/>
              <a:defRPr sz="1213"/>
            </a:lvl1pPr>
            <a:lvl2pPr>
              <a:spcAft>
                <a:spcPts val="364"/>
              </a:spcAft>
              <a:buSzPct val="110000"/>
              <a:defRPr sz="1092"/>
            </a:lvl2pPr>
            <a:lvl3pPr>
              <a:spcAft>
                <a:spcPts val="364"/>
              </a:spcAft>
              <a:buSzPct val="110000"/>
              <a:defRPr sz="970"/>
            </a:lvl3pPr>
            <a:lvl4pPr>
              <a:spcAft>
                <a:spcPts val="364"/>
              </a:spcAft>
              <a:buSzPct val="110000"/>
              <a:defRPr sz="849"/>
            </a:lvl4pPr>
            <a:lvl5pPr>
              <a:spcAft>
                <a:spcPts val="364"/>
              </a:spcAft>
              <a:buSzPct val="110000"/>
              <a:defRPr sz="849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91621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8554">
          <p15:clr>
            <a:srgbClr val="FBAE40"/>
          </p15:clr>
        </p15:guide>
        <p15:guide id="2" pos="8079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olumn Text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89B312-7F05-4697-9E87-033701FA6B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Immunization, Vaccines and Biologicals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2D2B0C-092E-425B-B7A9-D5A5FD03D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AFC-DF42-41A5-B57C-06A83BBA6616}" type="slidenum">
              <a:rPr lang="en-GB" smtClean="0"/>
              <a:t>‹#›</a:t>
            </a:fld>
            <a:endParaRPr lang="en-GB"/>
          </a:p>
        </p:txBody>
      </p:sp>
      <p:sp>
        <p:nvSpPr>
          <p:cNvPr id="9" name="object 14">
            <a:extLst>
              <a:ext uri="{FF2B5EF4-FFF2-40B4-BE49-F238E27FC236}">
                <a16:creationId xmlns:a16="http://schemas.microsoft.com/office/drawing/2014/main" id="{27D1F16C-2548-4FFE-AF72-F24418D564E3}"/>
              </a:ext>
            </a:extLst>
          </p:cNvPr>
          <p:cNvSpPr/>
          <p:nvPr userDrawn="1"/>
        </p:nvSpPr>
        <p:spPr>
          <a:xfrm>
            <a:off x="577850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555233-33E3-477F-8D67-4FF2B6EA7DF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7637" y="577597"/>
            <a:ext cx="11013620" cy="787604"/>
          </a:xfrm>
        </p:spPr>
        <p:txBody>
          <a:bodyPr numCol="5" spcCol="144000"/>
          <a:lstStyle>
            <a:lvl1pPr>
              <a:spcBef>
                <a:spcPts val="1092"/>
              </a:spcBef>
              <a:defRPr sz="1455" b="1" i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819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38171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x Gradient Pane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4E43CC-A238-47A3-B91D-337B8322D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Immunization, Vaccines and Biologicals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FE5D80-3F53-4103-9967-095D04856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AFC-DF42-41A5-B57C-06A83BBA6616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D9919F6-A4D0-4CA9-A4CD-914457856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639" y="537198"/>
            <a:ext cx="7135740" cy="403133"/>
          </a:xfrm>
        </p:spPr>
        <p:txBody>
          <a:bodyPr lIns="0" tIns="0" rIns="0" bIns="0" anchor="t" anchorCtr="0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9" name="object 14">
            <a:extLst>
              <a:ext uri="{FF2B5EF4-FFF2-40B4-BE49-F238E27FC236}">
                <a16:creationId xmlns:a16="http://schemas.microsoft.com/office/drawing/2014/main" id="{FFCCEE77-DD40-4843-B514-E7A8B70251C9}"/>
              </a:ext>
            </a:extLst>
          </p:cNvPr>
          <p:cNvSpPr/>
          <p:nvPr userDrawn="1"/>
        </p:nvSpPr>
        <p:spPr>
          <a:xfrm>
            <a:off x="577850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5CB05DC6-B960-4F41-ACA5-722F02234C2C}"/>
              </a:ext>
            </a:extLst>
          </p:cNvPr>
          <p:cNvSpPr/>
          <p:nvPr userDrawn="1"/>
        </p:nvSpPr>
        <p:spPr>
          <a:xfrm>
            <a:off x="4478621" y="1508364"/>
            <a:ext cx="3234758" cy="444985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92">
              <a:solidFill>
                <a:schemeClr val="tx1"/>
              </a:solidFill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C6BD8A16-8AA1-4A48-A03E-412ECD844E30}"/>
              </a:ext>
            </a:extLst>
          </p:cNvPr>
          <p:cNvSpPr/>
          <p:nvPr userDrawn="1"/>
        </p:nvSpPr>
        <p:spPr>
          <a:xfrm>
            <a:off x="8379604" y="1508364"/>
            <a:ext cx="3234758" cy="4449850"/>
          </a:xfrm>
          <a:prstGeom prst="roundRect">
            <a:avLst>
              <a:gd name="adj" fmla="val 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92">
              <a:solidFill>
                <a:schemeClr val="tx1"/>
              </a:solidFill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E88FE1B9-1B38-4607-85CD-8D3FEB0894B0}"/>
              </a:ext>
            </a:extLst>
          </p:cNvPr>
          <p:cNvSpPr/>
          <p:nvPr userDrawn="1"/>
        </p:nvSpPr>
        <p:spPr>
          <a:xfrm>
            <a:off x="577638" y="1508364"/>
            <a:ext cx="3234758" cy="4449850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92">
              <a:solidFill>
                <a:schemeClr val="tx1"/>
              </a:solidFill>
            </a:endParaRPr>
          </a:p>
        </p:txBody>
      </p:sp>
      <p:sp>
        <p:nvSpPr>
          <p:cNvPr id="24" name="Text Placeholder 29">
            <a:extLst>
              <a:ext uri="{FF2B5EF4-FFF2-40B4-BE49-F238E27FC236}">
                <a16:creationId xmlns:a16="http://schemas.microsoft.com/office/drawing/2014/main" id="{1AF43CD3-74BD-42C3-9321-3A5E678B671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37090" y="1670632"/>
            <a:ext cx="2909728" cy="257558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29">
            <a:extLst>
              <a:ext uri="{FF2B5EF4-FFF2-40B4-BE49-F238E27FC236}">
                <a16:creationId xmlns:a16="http://schemas.microsoft.com/office/drawing/2014/main" id="{2A91401C-CD03-4B80-B78A-FED6C1387A5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37090" y="1962466"/>
            <a:ext cx="2909728" cy="877189"/>
          </a:xfrm>
        </p:spPr>
        <p:txBody>
          <a:bodyPr/>
          <a:lstStyle>
            <a:lvl1pPr>
              <a:defRPr sz="2426" b="1" i="0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29">
            <a:extLst>
              <a:ext uri="{FF2B5EF4-FFF2-40B4-BE49-F238E27FC236}">
                <a16:creationId xmlns:a16="http://schemas.microsoft.com/office/drawing/2014/main" id="{987E1084-1588-4DFF-8B16-45159E5A7FB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37090" y="2551053"/>
            <a:ext cx="2909728" cy="190437"/>
          </a:xfrm>
        </p:spPr>
        <p:txBody>
          <a:bodyPr/>
          <a:lstStyle>
            <a:lvl1pPr>
              <a:defRPr sz="1092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29">
            <a:extLst>
              <a:ext uri="{FF2B5EF4-FFF2-40B4-BE49-F238E27FC236}">
                <a16:creationId xmlns:a16="http://schemas.microsoft.com/office/drawing/2014/main" id="{8C12D9D7-8C03-4D7A-B03B-C1BC41AB6BA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641136" y="1670632"/>
            <a:ext cx="2909728" cy="257558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29">
            <a:extLst>
              <a:ext uri="{FF2B5EF4-FFF2-40B4-BE49-F238E27FC236}">
                <a16:creationId xmlns:a16="http://schemas.microsoft.com/office/drawing/2014/main" id="{F217037E-D485-4433-8172-120C59DAC49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641136" y="1962466"/>
            <a:ext cx="2909728" cy="877189"/>
          </a:xfrm>
        </p:spPr>
        <p:txBody>
          <a:bodyPr/>
          <a:lstStyle>
            <a:lvl1pPr>
              <a:defRPr sz="2426" b="1" i="0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29">
            <a:extLst>
              <a:ext uri="{FF2B5EF4-FFF2-40B4-BE49-F238E27FC236}">
                <a16:creationId xmlns:a16="http://schemas.microsoft.com/office/drawing/2014/main" id="{99CF9FB5-3A52-4CBE-9EA9-E5B1B14F62C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641136" y="2551053"/>
            <a:ext cx="2909728" cy="190437"/>
          </a:xfrm>
        </p:spPr>
        <p:txBody>
          <a:bodyPr/>
          <a:lstStyle>
            <a:lvl1pPr>
              <a:defRPr sz="1092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9" name="Text Placeholder 29">
            <a:extLst>
              <a:ext uri="{FF2B5EF4-FFF2-40B4-BE49-F238E27FC236}">
                <a16:creationId xmlns:a16="http://schemas.microsoft.com/office/drawing/2014/main" id="{2C483B3F-2A51-4389-A469-7247CC00F75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542118" y="1670632"/>
            <a:ext cx="2909728" cy="257558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0" name="Text Placeholder 29">
            <a:extLst>
              <a:ext uri="{FF2B5EF4-FFF2-40B4-BE49-F238E27FC236}">
                <a16:creationId xmlns:a16="http://schemas.microsoft.com/office/drawing/2014/main" id="{3167602A-C6EA-403C-BBD7-A1E2856EBF4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542118" y="1962466"/>
            <a:ext cx="2909728" cy="877189"/>
          </a:xfrm>
        </p:spPr>
        <p:txBody>
          <a:bodyPr/>
          <a:lstStyle>
            <a:lvl1pPr>
              <a:defRPr sz="2426" b="1" i="0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Text Placeholder 29">
            <a:extLst>
              <a:ext uri="{FF2B5EF4-FFF2-40B4-BE49-F238E27FC236}">
                <a16:creationId xmlns:a16="http://schemas.microsoft.com/office/drawing/2014/main" id="{4E6CC2EE-53D5-45F8-ABF1-A33B753B1C4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542118" y="2551053"/>
            <a:ext cx="2909728" cy="190437"/>
          </a:xfrm>
        </p:spPr>
        <p:txBody>
          <a:bodyPr/>
          <a:lstStyle>
            <a:lvl1pPr>
              <a:defRPr sz="1092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18084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8554">
          <p15:clr>
            <a:srgbClr val="FBAE40"/>
          </p15:clr>
        </p15:guide>
        <p15:guide id="2" pos="8079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l-in Detai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4E43CC-A238-47A3-B91D-337B8322D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Immunization, Vaccines and Biologicals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FE5D80-3F53-4103-9967-095D04856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AFC-DF42-41A5-B57C-06A83BBA6616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D9919F6-A4D0-4CA9-A4CD-9144578569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637" y="537198"/>
            <a:ext cx="5081283" cy="403133"/>
          </a:xfrm>
        </p:spPr>
        <p:txBody>
          <a:bodyPr lIns="0" tIns="0" rIns="0" bIns="0" anchor="t" anchorCtr="0"/>
          <a:lstStyle>
            <a:lvl1pPr>
              <a:defRPr/>
            </a:lvl1pPr>
          </a:lstStyle>
          <a:p>
            <a:r>
              <a:rPr lang="en-US" dirty="0"/>
              <a:t>Dial-in Details</a:t>
            </a:r>
            <a:endParaRPr lang="en-GB" dirty="0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0B35CF9D-1C51-4670-B6A1-6C59DE52D7B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7638" y="1098118"/>
            <a:ext cx="5081284" cy="261290"/>
          </a:xfrm>
        </p:spPr>
        <p:txBody>
          <a:bodyPr/>
          <a:lstStyle>
            <a:lvl1pPr>
              <a:lnSpc>
                <a:spcPct val="100000"/>
              </a:lnSpc>
              <a:buFont typeface="Arial" panose="020B0604020202020204" pitchFamily="34" charset="0"/>
              <a:buNone/>
              <a:defRPr sz="1698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162A1D43-DF49-4142-959F-DECBBC37F3D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235184" y="2299040"/>
            <a:ext cx="3379179" cy="3749361"/>
          </a:xfrm>
          <a:prstGeom prst="roundRect">
            <a:avLst>
              <a:gd name="adj" fmla="val 0"/>
            </a:avLst>
          </a:prstGeom>
          <a:solidFill>
            <a:schemeClr val="bg2"/>
          </a:solidFill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9" name="object 14">
            <a:extLst>
              <a:ext uri="{FF2B5EF4-FFF2-40B4-BE49-F238E27FC236}">
                <a16:creationId xmlns:a16="http://schemas.microsoft.com/office/drawing/2014/main" id="{FFCCEE77-DD40-4843-B514-E7A8B70251C9}"/>
              </a:ext>
            </a:extLst>
          </p:cNvPr>
          <p:cNvSpPr/>
          <p:nvPr userDrawn="1"/>
        </p:nvSpPr>
        <p:spPr>
          <a:xfrm>
            <a:off x="577850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899484F1-8E49-054A-9340-C8D241F5199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3384" y="2342855"/>
            <a:ext cx="3033496" cy="3705543"/>
          </a:xfrm>
        </p:spPr>
        <p:txBody>
          <a:bodyPr wrap="square" numCol="1" spcCol="756000" anchor="t">
            <a:noAutofit/>
          </a:bodyPr>
          <a:lstStyle>
            <a:lvl1pPr marL="0" indent="0">
              <a:spcBef>
                <a:spcPts val="970"/>
              </a:spcBef>
              <a:spcAft>
                <a:spcPts val="0"/>
              </a:spcAft>
              <a:buFont typeface="Arial" panose="020B0604020202020204" pitchFamily="34" charset="0"/>
              <a:buNone/>
              <a:defRPr sz="1455" b="0" i="0">
                <a:solidFill>
                  <a:schemeClr val="accent1"/>
                </a:solidFill>
                <a:latin typeface="Poppins" pitchFamily="2" charset="77"/>
                <a:cs typeface="Poppins" pitchFamily="2" charset="77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55" b="0" i="0">
                <a:latin typeface="Poppins" pitchFamily="2" charset="77"/>
                <a:cs typeface="Poppins" pitchFamily="2" charset="77"/>
              </a:defRPr>
            </a:lvl2pPr>
            <a:lvl3pPr marL="0" indent="0">
              <a:buFontTx/>
              <a:buNone/>
              <a:defRPr sz="1455" b="0" i="0">
                <a:solidFill>
                  <a:schemeClr val="accent1"/>
                </a:solidFill>
                <a:latin typeface="Poppins" pitchFamily="2" charset="77"/>
                <a:cs typeface="Poppins" pitchFamily="2" charset="77"/>
              </a:defRPr>
            </a:lvl3pPr>
            <a:lvl5pPr>
              <a:defRPr/>
            </a:lvl5pPr>
          </a:lstStyle>
          <a:p>
            <a:pPr lvl="0"/>
            <a:r>
              <a:rPr lang="en-GB" dirty="0"/>
              <a:t>Topic</a:t>
            </a:r>
          </a:p>
          <a:p>
            <a:pPr lvl="1"/>
            <a:r>
              <a:rPr lang="en-GB" dirty="0"/>
              <a:t>Meeting title</a:t>
            </a:r>
          </a:p>
          <a:p>
            <a:pPr lvl="1"/>
            <a:endParaRPr lang="en-GB" dirty="0"/>
          </a:p>
          <a:p>
            <a:pPr lvl="0"/>
            <a:r>
              <a:rPr lang="en-GB" dirty="0"/>
              <a:t>Time</a:t>
            </a:r>
          </a:p>
          <a:p>
            <a:pPr lvl="1"/>
            <a:r>
              <a:rPr lang="en-GB" dirty="0"/>
              <a:t>MMM DD, YYYY</a:t>
            </a:r>
          </a:p>
          <a:p>
            <a:pPr lvl="1"/>
            <a:r>
              <a:rPr lang="en-GB" dirty="0"/>
              <a:t>04:00 PM CET/10:00 AM ET</a:t>
            </a:r>
          </a:p>
          <a:p>
            <a:pPr lvl="1"/>
            <a:endParaRPr lang="en-GB" dirty="0"/>
          </a:p>
          <a:p>
            <a:pPr lvl="0"/>
            <a:r>
              <a:rPr lang="en-GB" dirty="0"/>
              <a:t>Estimated call length</a:t>
            </a:r>
          </a:p>
          <a:p>
            <a:pPr lvl="1"/>
            <a:r>
              <a:rPr lang="en-GB" dirty="0"/>
              <a:t>30 minutes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30A48F11-6954-3949-8D79-D73631815C9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846667" y="2350101"/>
            <a:ext cx="4148729" cy="3705543"/>
          </a:xfrm>
        </p:spPr>
        <p:txBody>
          <a:bodyPr wrap="square" numCol="1" spcCol="756000" anchor="t">
            <a:noAutofit/>
          </a:bodyPr>
          <a:lstStyle>
            <a:lvl1pPr marL="0" indent="0">
              <a:spcBef>
                <a:spcPts val="970"/>
              </a:spcBef>
              <a:spcAft>
                <a:spcPts val="0"/>
              </a:spcAft>
              <a:buFont typeface="Arial" panose="020B0604020202020204" pitchFamily="34" charset="0"/>
              <a:buNone/>
              <a:defRPr sz="1455" b="0" i="0">
                <a:solidFill>
                  <a:schemeClr val="accent1"/>
                </a:solidFill>
                <a:latin typeface="Poppins" pitchFamily="2" charset="77"/>
                <a:cs typeface="Poppins" pitchFamily="2" charset="77"/>
              </a:defRPr>
            </a:lvl1pPr>
            <a:lvl2pPr marL="0" marR="0" indent="0" algn="l" defTabSz="554492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None/>
              <a:tabLst/>
              <a:defRPr sz="1395" b="0" i="0">
                <a:latin typeface="Poppins" pitchFamily="2" charset="77"/>
                <a:cs typeface="Poppins" pitchFamily="2" charset="77"/>
              </a:defRPr>
            </a:lvl2pPr>
            <a:lvl3pPr marL="0" indent="0">
              <a:buFontTx/>
              <a:buNone/>
              <a:defRPr sz="1455" b="0" i="0">
                <a:solidFill>
                  <a:schemeClr val="accent1"/>
                </a:solidFill>
                <a:latin typeface="Poppins" pitchFamily="2" charset="77"/>
                <a:cs typeface="Poppins" pitchFamily="2" charset="77"/>
              </a:defRPr>
            </a:lvl3pPr>
            <a:lvl5pPr>
              <a:defRPr/>
            </a:lvl5pPr>
          </a:lstStyle>
          <a:p>
            <a:pPr lvl="0"/>
            <a:r>
              <a:rPr lang="en-GB" dirty="0"/>
              <a:t>Join Zoom meeting</a:t>
            </a:r>
          </a:p>
          <a:p>
            <a:pPr lvl="1"/>
            <a:r>
              <a:rPr lang="en-GB" dirty="0"/>
              <a:t>Https://</a:t>
            </a:r>
            <a:r>
              <a:rPr lang="en-GB" dirty="0" err="1"/>
              <a:t>zoom.us</a:t>
            </a:r>
            <a:r>
              <a:rPr lang="en-GB" dirty="0"/>
              <a:t>/#/########</a:t>
            </a:r>
          </a:p>
          <a:p>
            <a:pPr lvl="1"/>
            <a:endParaRPr lang="en-GB" dirty="0"/>
          </a:p>
          <a:p>
            <a:pPr lvl="0"/>
            <a:r>
              <a:rPr lang="en-GB" dirty="0"/>
              <a:t>Meeting ID</a:t>
            </a:r>
          </a:p>
          <a:p>
            <a:pPr lvl="1"/>
            <a:r>
              <a:rPr lang="en-GB" dirty="0"/>
              <a:t>985 717 469</a:t>
            </a:r>
          </a:p>
          <a:p>
            <a:pPr lvl="0"/>
            <a:r>
              <a:rPr lang="en-GB" dirty="0"/>
              <a:t>One tap mobile</a:t>
            </a:r>
          </a:p>
          <a:p>
            <a:pPr marL="0" marR="0" lvl="1" indent="0" algn="l" defTabSz="554492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+ 00000000000, 00000000000# US (New York)</a:t>
            </a:r>
          </a:p>
          <a:p>
            <a:pPr lvl="0"/>
            <a:r>
              <a:rPr lang="en-GB" dirty="0"/>
              <a:t>Dial by your location </a:t>
            </a:r>
          </a:p>
          <a:p>
            <a:pPr lvl="1"/>
            <a:r>
              <a:rPr lang="en-GB" dirty="0"/>
              <a:t>+0 000 000 0000 US (New York)</a:t>
            </a:r>
            <a:br>
              <a:rPr lang="en-GB" dirty="0"/>
            </a:br>
            <a:r>
              <a:rPr lang="en-GB" dirty="0"/>
              <a:t>+ 0 000 000 0000 (Switzerland)</a:t>
            </a:r>
          </a:p>
          <a:p>
            <a:pPr lvl="0"/>
            <a:r>
              <a:rPr lang="en-GB" dirty="0"/>
              <a:t>Find your local number</a:t>
            </a:r>
          </a:p>
          <a:p>
            <a:pPr lvl="1"/>
            <a:r>
              <a:rPr lang="en-GB" dirty="0"/>
              <a:t>https://</a:t>
            </a:r>
            <a:r>
              <a:rPr lang="en-GB" dirty="0" err="1"/>
              <a:t>zoom.us</a:t>
            </a:r>
            <a:r>
              <a:rPr lang="en-GB" dirty="0"/>
              <a:t>/#/########</a:t>
            </a:r>
          </a:p>
        </p:txBody>
      </p:sp>
    </p:spTree>
    <p:extLst>
      <p:ext uri="{BB962C8B-B14F-4D97-AF65-F5344CB8AC3E}">
        <p14:creationId xmlns:p14="http://schemas.microsoft.com/office/powerpoint/2010/main" val="4135764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8554">
          <p15:clr>
            <a:srgbClr val="FBAE40"/>
          </p15:clr>
        </p15:guide>
        <p15:guide id="2" pos="8079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/ Milestone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9" name="Table 68">
            <a:extLst>
              <a:ext uri="{FF2B5EF4-FFF2-40B4-BE49-F238E27FC236}">
                <a16:creationId xmlns:a16="http://schemas.microsoft.com/office/drawing/2014/main" id="{315CC76F-6579-4347-9D3E-1D56C656A66C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670840543"/>
              </p:ext>
            </p:extLst>
          </p:nvPr>
        </p:nvGraphicFramePr>
        <p:xfrm>
          <a:off x="577221" y="2730107"/>
          <a:ext cx="11036723" cy="3318295"/>
        </p:xfrm>
        <a:graphic>
          <a:graphicData uri="http://schemas.openxmlformats.org/drawingml/2006/table">
            <a:tbl>
              <a:tblPr bandCol="1">
                <a:tableStyleId>{2D5ABB26-0587-4C30-8999-92F81FD0307C}</a:tableStyleId>
              </a:tblPr>
              <a:tblGrid>
                <a:gridCol w="2759181">
                  <a:extLst>
                    <a:ext uri="{9D8B030D-6E8A-4147-A177-3AD203B41FA5}">
                      <a16:colId xmlns:a16="http://schemas.microsoft.com/office/drawing/2014/main" val="4151945498"/>
                    </a:ext>
                  </a:extLst>
                </a:gridCol>
                <a:gridCol w="2759181">
                  <a:extLst>
                    <a:ext uri="{9D8B030D-6E8A-4147-A177-3AD203B41FA5}">
                      <a16:colId xmlns:a16="http://schemas.microsoft.com/office/drawing/2014/main" val="1382627474"/>
                    </a:ext>
                  </a:extLst>
                </a:gridCol>
                <a:gridCol w="2759181">
                  <a:extLst>
                    <a:ext uri="{9D8B030D-6E8A-4147-A177-3AD203B41FA5}">
                      <a16:colId xmlns:a16="http://schemas.microsoft.com/office/drawing/2014/main" val="2312284562"/>
                    </a:ext>
                  </a:extLst>
                </a:gridCol>
                <a:gridCol w="2759181">
                  <a:extLst>
                    <a:ext uri="{9D8B030D-6E8A-4147-A177-3AD203B41FA5}">
                      <a16:colId xmlns:a16="http://schemas.microsoft.com/office/drawing/2014/main" val="380964293"/>
                    </a:ext>
                  </a:extLst>
                </a:gridCol>
              </a:tblGrid>
              <a:tr h="3318295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20000"/>
                        </a:lnSpc>
                        <a:spcAft>
                          <a:spcPts val="2400"/>
                        </a:spcAft>
                      </a:pPr>
                      <a:endParaRPr lang="en-US" sz="10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4656" marR="174656" marT="218304" marB="174643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20000"/>
                        </a:lnSpc>
                        <a:spcAft>
                          <a:spcPts val="2400"/>
                        </a:spcAft>
                      </a:pPr>
                      <a:endParaRPr lang="en-US" sz="10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4656" marR="174656" marT="218304" marB="174643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20000"/>
                        </a:lnSpc>
                        <a:spcAft>
                          <a:spcPts val="2400"/>
                        </a:spcAft>
                      </a:pPr>
                      <a:endParaRPr lang="en-US" sz="10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4656" marR="174656" marT="218304" marB="174643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20000"/>
                        </a:lnSpc>
                        <a:spcAft>
                          <a:spcPts val="2400"/>
                        </a:spcAft>
                      </a:pPr>
                      <a:endParaRPr lang="en-US" sz="10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4656" marR="174656" marT="218304" marB="174643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9904028"/>
                  </a:ext>
                </a:extLst>
              </a:tr>
            </a:tbl>
          </a:graphicData>
        </a:graphic>
      </p:graphicFrame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4E43CC-A238-47A3-B91D-337B8322D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Immunization, Vaccines and Biologicals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FE5D80-3F53-4103-9967-095D04856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AFC-DF42-41A5-B57C-06A83BBA6616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D9919F6-A4D0-4CA9-A4CD-9144578569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637" y="537198"/>
            <a:ext cx="5081283" cy="403133"/>
          </a:xfrm>
        </p:spPr>
        <p:txBody>
          <a:bodyPr lIns="0" tIns="0" rIns="0" bIns="0" anchor="t" anchorCtr="0"/>
          <a:lstStyle>
            <a:lvl1pPr>
              <a:defRPr/>
            </a:lvl1pPr>
          </a:lstStyle>
          <a:p>
            <a:r>
              <a:rPr lang="en-US" dirty="0"/>
              <a:t>Timeline/Milestones</a:t>
            </a:r>
            <a:endParaRPr lang="en-GB" dirty="0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0B35CF9D-1C51-4670-B6A1-6C59DE52D7B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7638" y="1098118"/>
            <a:ext cx="5081284" cy="261290"/>
          </a:xfrm>
        </p:spPr>
        <p:txBody>
          <a:bodyPr/>
          <a:lstStyle>
            <a:lvl1pPr>
              <a:lnSpc>
                <a:spcPct val="100000"/>
              </a:lnSpc>
              <a:buFont typeface="Arial" panose="020B0604020202020204" pitchFamily="34" charset="0"/>
              <a:buNone/>
              <a:defRPr sz="1698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object 14">
            <a:extLst>
              <a:ext uri="{FF2B5EF4-FFF2-40B4-BE49-F238E27FC236}">
                <a16:creationId xmlns:a16="http://schemas.microsoft.com/office/drawing/2014/main" id="{FFCCEE77-DD40-4843-B514-E7A8B70251C9}"/>
              </a:ext>
            </a:extLst>
          </p:cNvPr>
          <p:cNvSpPr/>
          <p:nvPr userDrawn="1"/>
        </p:nvSpPr>
        <p:spPr>
          <a:xfrm>
            <a:off x="577850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36" name="object 14">
            <a:extLst>
              <a:ext uri="{FF2B5EF4-FFF2-40B4-BE49-F238E27FC236}">
                <a16:creationId xmlns:a16="http://schemas.microsoft.com/office/drawing/2014/main" id="{90578DB9-BA6E-47D0-A9E9-CCE6534555DB}"/>
              </a:ext>
            </a:extLst>
          </p:cNvPr>
          <p:cNvSpPr/>
          <p:nvPr userDrawn="1"/>
        </p:nvSpPr>
        <p:spPr>
          <a:xfrm>
            <a:off x="577850" y="2733787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9E7A0D4B-AB57-44B0-97E1-0F74C2C20372}"/>
              </a:ext>
            </a:extLst>
          </p:cNvPr>
          <p:cNvSpPr/>
          <p:nvPr/>
        </p:nvSpPr>
        <p:spPr>
          <a:xfrm>
            <a:off x="763224" y="2672245"/>
            <a:ext cx="134646" cy="134636"/>
          </a:xfrm>
          <a:prstGeom prst="ellipse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92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08C9AC41-4B38-40D6-B070-CDF412ECA81A}"/>
              </a:ext>
            </a:extLst>
          </p:cNvPr>
          <p:cNvSpPr/>
          <p:nvPr/>
        </p:nvSpPr>
        <p:spPr>
          <a:xfrm>
            <a:off x="3542865" y="2672245"/>
            <a:ext cx="134646" cy="134636"/>
          </a:xfrm>
          <a:prstGeom prst="ellipse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92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44AA5FF5-FC45-4C9B-833A-3EAAFD5E25BD}"/>
              </a:ext>
            </a:extLst>
          </p:cNvPr>
          <p:cNvSpPr/>
          <p:nvPr/>
        </p:nvSpPr>
        <p:spPr>
          <a:xfrm>
            <a:off x="6310616" y="2672245"/>
            <a:ext cx="134646" cy="134636"/>
          </a:xfrm>
          <a:prstGeom prst="ellipse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92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33F6E636-79A6-4B30-8BC0-632CE4B6ECAC}"/>
              </a:ext>
            </a:extLst>
          </p:cNvPr>
          <p:cNvSpPr/>
          <p:nvPr/>
        </p:nvSpPr>
        <p:spPr>
          <a:xfrm>
            <a:off x="9068787" y="2672245"/>
            <a:ext cx="134646" cy="134636"/>
          </a:xfrm>
          <a:prstGeom prst="ellipse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92"/>
          </a:p>
        </p:txBody>
      </p:sp>
      <p:sp>
        <p:nvSpPr>
          <p:cNvPr id="72" name="Text Placeholder 71">
            <a:extLst>
              <a:ext uri="{FF2B5EF4-FFF2-40B4-BE49-F238E27FC236}">
                <a16:creationId xmlns:a16="http://schemas.microsoft.com/office/drawing/2014/main" id="{BAF604B7-6B9E-4D76-9381-483BAA560F8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7222" y="2274402"/>
            <a:ext cx="2767645" cy="300484"/>
          </a:xfrm>
        </p:spPr>
        <p:txBody>
          <a:bodyPr lIns="288000" rIns="288000" anchor="ctr" anchorCtr="0"/>
          <a:lstStyle>
            <a:lvl1pPr>
              <a:defRPr sz="1698" b="1" i="0"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 dirty="0"/>
              <a:t>Year</a:t>
            </a:r>
          </a:p>
        </p:txBody>
      </p:sp>
      <p:sp>
        <p:nvSpPr>
          <p:cNvPr id="75" name="Text Placeholder 71">
            <a:extLst>
              <a:ext uri="{FF2B5EF4-FFF2-40B4-BE49-F238E27FC236}">
                <a16:creationId xmlns:a16="http://schemas.microsoft.com/office/drawing/2014/main" id="{70B4A5F4-0003-4BDE-938E-71D88633E97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44867" y="2274402"/>
            <a:ext cx="2746511" cy="300484"/>
          </a:xfrm>
        </p:spPr>
        <p:txBody>
          <a:bodyPr lIns="288000" rIns="288000" anchor="ctr" anchorCtr="0"/>
          <a:lstStyle>
            <a:lvl1pPr>
              <a:defRPr sz="1698" b="1" i="0"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 dirty="0"/>
              <a:t>Year</a:t>
            </a:r>
          </a:p>
        </p:txBody>
      </p:sp>
      <p:sp>
        <p:nvSpPr>
          <p:cNvPr id="77" name="Text Placeholder 71">
            <a:extLst>
              <a:ext uri="{FF2B5EF4-FFF2-40B4-BE49-F238E27FC236}">
                <a16:creationId xmlns:a16="http://schemas.microsoft.com/office/drawing/2014/main" id="{F661787A-E9F2-4488-B868-12E932D45BB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100622" y="2274402"/>
            <a:ext cx="2746176" cy="300484"/>
          </a:xfrm>
        </p:spPr>
        <p:txBody>
          <a:bodyPr lIns="288000" rIns="288000" anchor="ctr" anchorCtr="0"/>
          <a:lstStyle>
            <a:lvl1pPr>
              <a:defRPr sz="1698" b="1" i="0"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 dirty="0"/>
              <a:t>Year</a:t>
            </a:r>
          </a:p>
        </p:txBody>
      </p:sp>
      <p:sp>
        <p:nvSpPr>
          <p:cNvPr id="79" name="Text Placeholder 71">
            <a:extLst>
              <a:ext uri="{FF2B5EF4-FFF2-40B4-BE49-F238E27FC236}">
                <a16:creationId xmlns:a16="http://schemas.microsoft.com/office/drawing/2014/main" id="{6B04DD5D-0DA6-4CDB-A074-CFE48AA6317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846799" y="2274402"/>
            <a:ext cx="2773938" cy="300484"/>
          </a:xfrm>
        </p:spPr>
        <p:txBody>
          <a:bodyPr lIns="288000" rIns="288000" anchor="ctr" anchorCtr="0"/>
          <a:lstStyle>
            <a:lvl1pPr>
              <a:defRPr sz="1698" b="1" i="0"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 dirty="0"/>
              <a:t>Year</a:t>
            </a:r>
          </a:p>
        </p:txBody>
      </p:sp>
      <p:sp>
        <p:nvSpPr>
          <p:cNvPr id="80" name="Text Placeholder 71">
            <a:extLst>
              <a:ext uri="{FF2B5EF4-FFF2-40B4-BE49-F238E27FC236}">
                <a16:creationId xmlns:a16="http://schemas.microsoft.com/office/drawing/2014/main" id="{09CC056F-9D17-4EB7-B0FD-48019E7E2B0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77222" y="3035786"/>
            <a:ext cx="2767645" cy="460026"/>
          </a:xfrm>
        </p:spPr>
        <p:txBody>
          <a:bodyPr lIns="288000" rIns="288000" bIns="288000" anchor="t" anchorCtr="0"/>
          <a:lstStyle>
            <a:lvl1pPr>
              <a:defRPr lang="en-GB" sz="970" kern="1200" dirty="0">
                <a:solidFill>
                  <a:schemeClr val="tx1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</a:lstStyle>
          <a:p>
            <a:pPr lvl="0">
              <a:lnSpc>
                <a:spcPct val="120000"/>
              </a:lnSpc>
              <a:spcAft>
                <a:spcPts val="1455"/>
              </a:spcAft>
            </a:pPr>
            <a:r>
              <a:rPr lang="en-US" sz="970" b="0">
                <a:solidFill>
                  <a:schemeClr val="tx1"/>
                </a:solidFill>
              </a:rPr>
              <a:t>Click to edit Master text styles</a:t>
            </a:r>
          </a:p>
        </p:txBody>
      </p:sp>
      <p:sp>
        <p:nvSpPr>
          <p:cNvPr id="82" name="Text Placeholder 71">
            <a:extLst>
              <a:ext uri="{FF2B5EF4-FFF2-40B4-BE49-F238E27FC236}">
                <a16:creationId xmlns:a16="http://schemas.microsoft.com/office/drawing/2014/main" id="{4808DC9B-6760-4707-A987-F10C9B1C6B7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344867" y="3035786"/>
            <a:ext cx="2751133" cy="460026"/>
          </a:xfrm>
        </p:spPr>
        <p:txBody>
          <a:bodyPr lIns="288000" rIns="288000" bIns="288000" anchor="t" anchorCtr="0"/>
          <a:lstStyle>
            <a:lvl1pPr>
              <a:defRPr sz="970" b="0">
                <a:latin typeface="Poppins" pitchFamily="2" charset="77"/>
                <a:cs typeface="Poppins" pitchFamily="2" charset="77"/>
              </a:defRPr>
            </a:lvl1pPr>
          </a:lstStyle>
          <a:p>
            <a:pPr lvl="0">
              <a:lnSpc>
                <a:spcPct val="120000"/>
              </a:lnSpc>
              <a:spcAft>
                <a:spcPts val="1455"/>
              </a:spcAft>
            </a:pPr>
            <a:r>
              <a:rPr lang="en-US" sz="970"/>
              <a:t>Click to edit Master text styles</a:t>
            </a:r>
          </a:p>
        </p:txBody>
      </p:sp>
      <p:sp>
        <p:nvSpPr>
          <p:cNvPr id="83" name="Text Placeholder 71">
            <a:extLst>
              <a:ext uri="{FF2B5EF4-FFF2-40B4-BE49-F238E27FC236}">
                <a16:creationId xmlns:a16="http://schemas.microsoft.com/office/drawing/2014/main" id="{5BEAD4C3-C053-4BCA-AD42-9FAF439BF27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95666" y="3035786"/>
            <a:ext cx="2751133" cy="460026"/>
          </a:xfrm>
        </p:spPr>
        <p:txBody>
          <a:bodyPr lIns="288000" rIns="288000" bIns="288000" anchor="t" anchorCtr="0"/>
          <a:lstStyle>
            <a:lvl1pPr>
              <a:defRPr sz="970" b="0">
                <a:latin typeface="Poppins" pitchFamily="2" charset="77"/>
                <a:cs typeface="Poppins" pitchFamily="2" charset="77"/>
              </a:defRPr>
            </a:lvl1pPr>
          </a:lstStyle>
          <a:p>
            <a:pPr lvl="0">
              <a:lnSpc>
                <a:spcPct val="120000"/>
              </a:lnSpc>
              <a:spcAft>
                <a:spcPts val="1455"/>
              </a:spcAft>
            </a:pPr>
            <a:r>
              <a:rPr lang="en-US" sz="970"/>
              <a:t>Click to edit Master text styles</a:t>
            </a:r>
          </a:p>
        </p:txBody>
      </p:sp>
      <p:sp>
        <p:nvSpPr>
          <p:cNvPr id="85" name="Text Placeholder 71">
            <a:extLst>
              <a:ext uri="{FF2B5EF4-FFF2-40B4-BE49-F238E27FC236}">
                <a16:creationId xmlns:a16="http://schemas.microsoft.com/office/drawing/2014/main" id="{A2353D5E-8772-46DC-B085-E1CE6ABC5642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8863644" y="3035786"/>
            <a:ext cx="2750300" cy="460026"/>
          </a:xfrm>
        </p:spPr>
        <p:txBody>
          <a:bodyPr lIns="288000" rIns="288000" bIns="288000" anchor="t" anchorCtr="0"/>
          <a:lstStyle>
            <a:lvl1pPr>
              <a:defRPr sz="970" b="0">
                <a:latin typeface="Poppins" pitchFamily="2" charset="77"/>
                <a:cs typeface="Poppins" pitchFamily="2" charset="77"/>
              </a:defRPr>
            </a:lvl1pPr>
          </a:lstStyle>
          <a:p>
            <a:pPr lvl="0" algn="l">
              <a:lnSpc>
                <a:spcPct val="120000"/>
              </a:lnSpc>
              <a:spcAft>
                <a:spcPts val="1455"/>
              </a:spcAft>
            </a:pPr>
            <a:r>
              <a:rPr lang="en-US" sz="97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87831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/ Milestones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9" name="Table 68">
            <a:extLst>
              <a:ext uri="{FF2B5EF4-FFF2-40B4-BE49-F238E27FC236}">
                <a16:creationId xmlns:a16="http://schemas.microsoft.com/office/drawing/2014/main" id="{315CC76F-6579-4347-9D3E-1D56C656A66C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620841948"/>
              </p:ext>
            </p:extLst>
          </p:nvPr>
        </p:nvGraphicFramePr>
        <p:xfrm>
          <a:off x="577222" y="2730107"/>
          <a:ext cx="11036928" cy="3318295"/>
        </p:xfrm>
        <a:graphic>
          <a:graphicData uri="http://schemas.openxmlformats.org/drawingml/2006/table">
            <a:tbl>
              <a:tblPr bandCol="1">
                <a:tableStyleId>{2D5ABB26-0587-4C30-8999-92F81FD0307C}</a:tableStyleId>
              </a:tblPr>
              <a:tblGrid>
                <a:gridCol w="2207386">
                  <a:extLst>
                    <a:ext uri="{9D8B030D-6E8A-4147-A177-3AD203B41FA5}">
                      <a16:colId xmlns:a16="http://schemas.microsoft.com/office/drawing/2014/main" val="4151945498"/>
                    </a:ext>
                  </a:extLst>
                </a:gridCol>
                <a:gridCol w="2207386">
                  <a:extLst>
                    <a:ext uri="{9D8B030D-6E8A-4147-A177-3AD203B41FA5}">
                      <a16:colId xmlns:a16="http://schemas.microsoft.com/office/drawing/2014/main" val="1382627474"/>
                    </a:ext>
                  </a:extLst>
                </a:gridCol>
                <a:gridCol w="2207386">
                  <a:extLst>
                    <a:ext uri="{9D8B030D-6E8A-4147-A177-3AD203B41FA5}">
                      <a16:colId xmlns:a16="http://schemas.microsoft.com/office/drawing/2014/main" val="2312284562"/>
                    </a:ext>
                  </a:extLst>
                </a:gridCol>
                <a:gridCol w="2207386">
                  <a:extLst>
                    <a:ext uri="{9D8B030D-6E8A-4147-A177-3AD203B41FA5}">
                      <a16:colId xmlns:a16="http://schemas.microsoft.com/office/drawing/2014/main" val="1977789979"/>
                    </a:ext>
                  </a:extLst>
                </a:gridCol>
                <a:gridCol w="2207386">
                  <a:extLst>
                    <a:ext uri="{9D8B030D-6E8A-4147-A177-3AD203B41FA5}">
                      <a16:colId xmlns:a16="http://schemas.microsoft.com/office/drawing/2014/main" val="289107806"/>
                    </a:ext>
                  </a:extLst>
                </a:gridCol>
              </a:tblGrid>
              <a:tr h="3318295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20000"/>
                        </a:lnSpc>
                        <a:spcAft>
                          <a:spcPts val="2400"/>
                        </a:spcAft>
                      </a:pPr>
                      <a:endParaRPr lang="en-US" sz="10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4656" marR="174656" marT="218304" marB="174643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20000"/>
                        </a:lnSpc>
                        <a:spcAft>
                          <a:spcPts val="2400"/>
                        </a:spcAft>
                      </a:pPr>
                      <a:endParaRPr lang="en-US" sz="10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4656" marR="174656" marT="218304" marB="174643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20000"/>
                        </a:lnSpc>
                        <a:spcAft>
                          <a:spcPts val="2400"/>
                        </a:spcAft>
                      </a:pPr>
                      <a:endParaRPr lang="en-US" sz="10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4656" marR="174656" marT="218304" marB="174643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20000"/>
                        </a:lnSpc>
                        <a:spcAft>
                          <a:spcPts val="2400"/>
                        </a:spcAft>
                      </a:pPr>
                      <a:endParaRPr lang="en-US" sz="10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4656" marR="174656" marT="218304" marB="174643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20000"/>
                        </a:lnSpc>
                        <a:spcAft>
                          <a:spcPts val="2400"/>
                        </a:spcAft>
                      </a:pPr>
                      <a:endParaRPr lang="en-US" sz="10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4656" marR="174656" marT="218304" marB="174643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9904028"/>
                  </a:ext>
                </a:extLst>
              </a:tr>
            </a:tbl>
          </a:graphicData>
        </a:graphic>
      </p:graphicFrame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4E43CC-A238-47A3-B91D-337B8322D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Immunization, Vaccines and Biologicals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FE5D80-3F53-4103-9967-095D04856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AFC-DF42-41A5-B57C-06A83BBA6616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D9919F6-A4D0-4CA9-A4CD-9144578569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637" y="537198"/>
            <a:ext cx="5081283" cy="403133"/>
          </a:xfrm>
        </p:spPr>
        <p:txBody>
          <a:bodyPr lIns="0" tIns="0" rIns="0" bIns="0" anchor="t" anchorCtr="0"/>
          <a:lstStyle>
            <a:lvl1pPr>
              <a:defRPr/>
            </a:lvl1pPr>
          </a:lstStyle>
          <a:p>
            <a:r>
              <a:rPr lang="en-US" dirty="0"/>
              <a:t>Timeline/Milestones</a:t>
            </a:r>
            <a:endParaRPr lang="en-GB" dirty="0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0B35CF9D-1C51-4670-B6A1-6C59DE52D7B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7638" y="1098118"/>
            <a:ext cx="5081284" cy="261290"/>
          </a:xfrm>
        </p:spPr>
        <p:txBody>
          <a:bodyPr/>
          <a:lstStyle>
            <a:lvl1pPr>
              <a:lnSpc>
                <a:spcPct val="100000"/>
              </a:lnSpc>
              <a:buFont typeface="Arial" panose="020B0604020202020204" pitchFamily="34" charset="0"/>
              <a:buNone/>
              <a:defRPr sz="1698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object 14">
            <a:extLst>
              <a:ext uri="{FF2B5EF4-FFF2-40B4-BE49-F238E27FC236}">
                <a16:creationId xmlns:a16="http://schemas.microsoft.com/office/drawing/2014/main" id="{FFCCEE77-DD40-4843-B514-E7A8B70251C9}"/>
              </a:ext>
            </a:extLst>
          </p:cNvPr>
          <p:cNvSpPr/>
          <p:nvPr userDrawn="1"/>
        </p:nvSpPr>
        <p:spPr>
          <a:xfrm>
            <a:off x="577850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36" name="object 14">
            <a:extLst>
              <a:ext uri="{FF2B5EF4-FFF2-40B4-BE49-F238E27FC236}">
                <a16:creationId xmlns:a16="http://schemas.microsoft.com/office/drawing/2014/main" id="{90578DB9-BA6E-47D0-A9E9-CCE6534555DB}"/>
              </a:ext>
            </a:extLst>
          </p:cNvPr>
          <p:cNvSpPr/>
          <p:nvPr userDrawn="1"/>
        </p:nvSpPr>
        <p:spPr>
          <a:xfrm>
            <a:off x="577850" y="2733787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9E7A0D4B-AB57-44B0-97E1-0F74C2C20372}"/>
              </a:ext>
            </a:extLst>
          </p:cNvPr>
          <p:cNvSpPr/>
          <p:nvPr/>
        </p:nvSpPr>
        <p:spPr>
          <a:xfrm>
            <a:off x="763224" y="2672245"/>
            <a:ext cx="134646" cy="134636"/>
          </a:xfrm>
          <a:prstGeom prst="ellipse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92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80550B66-ACB8-412D-961E-711CE5C8D994}"/>
              </a:ext>
            </a:extLst>
          </p:cNvPr>
          <p:cNvSpPr/>
          <p:nvPr/>
        </p:nvSpPr>
        <p:spPr>
          <a:xfrm>
            <a:off x="2981702" y="2672245"/>
            <a:ext cx="134646" cy="134636"/>
          </a:xfrm>
          <a:prstGeom prst="ellipse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92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08C9AC41-4B38-40D6-B070-CDF412ECA81A}"/>
              </a:ext>
            </a:extLst>
          </p:cNvPr>
          <p:cNvSpPr/>
          <p:nvPr/>
        </p:nvSpPr>
        <p:spPr>
          <a:xfrm>
            <a:off x="5200179" y="2672245"/>
            <a:ext cx="134646" cy="134636"/>
          </a:xfrm>
          <a:prstGeom prst="ellipse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92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2CD996F1-C360-4368-A00A-CE14EF9239BF}"/>
              </a:ext>
            </a:extLst>
          </p:cNvPr>
          <p:cNvSpPr/>
          <p:nvPr/>
        </p:nvSpPr>
        <p:spPr>
          <a:xfrm>
            <a:off x="7400091" y="2672245"/>
            <a:ext cx="134646" cy="134636"/>
          </a:xfrm>
          <a:prstGeom prst="ellipse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92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44AA5FF5-FC45-4C9B-833A-3EAAFD5E25BD}"/>
              </a:ext>
            </a:extLst>
          </p:cNvPr>
          <p:cNvSpPr/>
          <p:nvPr/>
        </p:nvSpPr>
        <p:spPr>
          <a:xfrm>
            <a:off x="9624821" y="2672245"/>
            <a:ext cx="134646" cy="134636"/>
          </a:xfrm>
          <a:prstGeom prst="ellipse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92"/>
          </a:p>
        </p:txBody>
      </p:sp>
      <p:sp>
        <p:nvSpPr>
          <p:cNvPr id="72" name="Text Placeholder 71">
            <a:extLst>
              <a:ext uri="{FF2B5EF4-FFF2-40B4-BE49-F238E27FC236}">
                <a16:creationId xmlns:a16="http://schemas.microsoft.com/office/drawing/2014/main" id="{BAF604B7-6B9E-4D76-9381-483BAA560F8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7222" y="2274402"/>
            <a:ext cx="2193914" cy="300484"/>
          </a:xfrm>
        </p:spPr>
        <p:txBody>
          <a:bodyPr lIns="288000" rIns="288000" anchor="ctr" anchorCtr="0"/>
          <a:lstStyle>
            <a:lvl1pPr>
              <a:defRPr sz="1698" b="1" i="0"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 dirty="0"/>
              <a:t>Year</a:t>
            </a:r>
          </a:p>
        </p:txBody>
      </p:sp>
      <p:sp>
        <p:nvSpPr>
          <p:cNvPr id="74" name="Text Placeholder 71">
            <a:extLst>
              <a:ext uri="{FF2B5EF4-FFF2-40B4-BE49-F238E27FC236}">
                <a16:creationId xmlns:a16="http://schemas.microsoft.com/office/drawing/2014/main" id="{BAC3A3AA-103A-4FA4-B47A-C06635DC2A2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789702" y="2276559"/>
            <a:ext cx="2212480" cy="296171"/>
          </a:xfrm>
        </p:spPr>
        <p:txBody>
          <a:bodyPr lIns="288000" rIns="288000" anchor="ctr" anchorCtr="0"/>
          <a:lstStyle>
            <a:lvl1pPr>
              <a:defRPr sz="1698" b="1" i="0">
                <a:latin typeface="Poppins SemiBold" pitchFamily="2" charset="77"/>
                <a:cs typeface="Poppins SemiBold" pitchFamily="2" charset="77"/>
              </a:defRPr>
            </a:lvl1pPr>
          </a:lstStyle>
          <a:p>
            <a:pPr marL="0" marR="0" lvl="0" indent="0" algn="l" defTabSz="554492" rtl="0" eaLnBrk="1" fontAlgn="auto" latinLnBrk="0" hangingPunct="1">
              <a:lnSpc>
                <a:spcPct val="120000"/>
              </a:lnSpc>
              <a:spcBef>
                <a:spcPts val="606"/>
              </a:spcBef>
              <a:spcAft>
                <a:spcPts val="728"/>
              </a:spcAft>
              <a:buClrTx/>
              <a:buSzPct val="75000"/>
              <a:buFontTx/>
              <a:buNone/>
              <a:tabLst/>
              <a:defRPr/>
            </a:pPr>
            <a:r>
              <a:rPr lang="en-GB" dirty="0"/>
              <a:t>Year</a:t>
            </a:r>
          </a:p>
        </p:txBody>
      </p:sp>
      <p:sp>
        <p:nvSpPr>
          <p:cNvPr id="75" name="Text Placeholder 71">
            <a:extLst>
              <a:ext uri="{FF2B5EF4-FFF2-40B4-BE49-F238E27FC236}">
                <a16:creationId xmlns:a16="http://schemas.microsoft.com/office/drawing/2014/main" id="{70B4A5F4-0003-4BDE-938E-71D88633E97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02182" y="2274402"/>
            <a:ext cx="2199323" cy="300484"/>
          </a:xfrm>
        </p:spPr>
        <p:txBody>
          <a:bodyPr lIns="288000" rIns="288000" anchor="ctr" anchorCtr="0"/>
          <a:lstStyle>
            <a:lvl1pPr>
              <a:defRPr sz="1698" b="1" i="0"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 dirty="0"/>
              <a:t>Year</a:t>
            </a:r>
          </a:p>
        </p:txBody>
      </p:sp>
      <p:sp>
        <p:nvSpPr>
          <p:cNvPr id="76" name="Text Placeholder 71">
            <a:extLst>
              <a:ext uri="{FF2B5EF4-FFF2-40B4-BE49-F238E27FC236}">
                <a16:creationId xmlns:a16="http://schemas.microsoft.com/office/drawing/2014/main" id="{8AB98D0E-B1F8-41D1-8D0E-591C18A0E1C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196096" y="2274402"/>
            <a:ext cx="2199323" cy="300484"/>
          </a:xfrm>
        </p:spPr>
        <p:txBody>
          <a:bodyPr lIns="288000" rIns="288000" anchor="ctr" anchorCtr="0"/>
          <a:lstStyle>
            <a:lvl1pPr>
              <a:defRPr sz="1698" b="1" i="0"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 dirty="0"/>
              <a:t>Year</a:t>
            </a:r>
          </a:p>
        </p:txBody>
      </p:sp>
      <p:sp>
        <p:nvSpPr>
          <p:cNvPr id="77" name="Text Placeholder 71">
            <a:extLst>
              <a:ext uri="{FF2B5EF4-FFF2-40B4-BE49-F238E27FC236}">
                <a16:creationId xmlns:a16="http://schemas.microsoft.com/office/drawing/2014/main" id="{F661787A-E9F2-4488-B868-12E932D45BB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414827" y="2274402"/>
            <a:ext cx="2199323" cy="300484"/>
          </a:xfrm>
        </p:spPr>
        <p:txBody>
          <a:bodyPr lIns="288000" rIns="288000" anchor="ctr" anchorCtr="0"/>
          <a:lstStyle>
            <a:lvl1pPr>
              <a:defRPr sz="1698" b="1" i="0"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 dirty="0"/>
              <a:t>Year</a:t>
            </a:r>
          </a:p>
        </p:txBody>
      </p:sp>
      <p:sp>
        <p:nvSpPr>
          <p:cNvPr id="80" name="Text Placeholder 71">
            <a:extLst>
              <a:ext uri="{FF2B5EF4-FFF2-40B4-BE49-F238E27FC236}">
                <a16:creationId xmlns:a16="http://schemas.microsoft.com/office/drawing/2014/main" id="{09CC056F-9D17-4EB7-B0FD-48019E7E2B0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77222" y="3035786"/>
            <a:ext cx="2193914" cy="639178"/>
          </a:xfrm>
        </p:spPr>
        <p:txBody>
          <a:bodyPr lIns="288000" rIns="288000" bIns="288000" anchor="t" anchorCtr="0"/>
          <a:lstStyle>
            <a:lvl1pPr>
              <a:defRPr lang="en-GB" sz="970" kern="1200" dirty="0">
                <a:solidFill>
                  <a:schemeClr val="tx1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</a:lstStyle>
          <a:p>
            <a:pPr lvl="0">
              <a:lnSpc>
                <a:spcPct val="120000"/>
              </a:lnSpc>
              <a:spcAft>
                <a:spcPts val="1455"/>
              </a:spcAft>
            </a:pPr>
            <a:r>
              <a:rPr lang="en-US" sz="970" b="0">
                <a:solidFill>
                  <a:schemeClr val="tx1"/>
                </a:solidFill>
              </a:rPr>
              <a:t>Click to edit Master text styles</a:t>
            </a:r>
          </a:p>
        </p:txBody>
      </p:sp>
      <p:sp>
        <p:nvSpPr>
          <p:cNvPr id="81" name="Text Placeholder 71">
            <a:extLst>
              <a:ext uri="{FF2B5EF4-FFF2-40B4-BE49-F238E27FC236}">
                <a16:creationId xmlns:a16="http://schemas.microsoft.com/office/drawing/2014/main" id="{DFCA2012-D010-48B8-A2FE-D43677509B3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2789702" y="3035786"/>
            <a:ext cx="2193914" cy="639178"/>
          </a:xfrm>
        </p:spPr>
        <p:txBody>
          <a:bodyPr lIns="288000" rIns="288000" bIns="288000" anchor="t" anchorCtr="0"/>
          <a:lstStyle>
            <a:lvl1pPr>
              <a:defRPr sz="970" b="0">
                <a:latin typeface="Poppins" pitchFamily="2" charset="77"/>
                <a:cs typeface="Poppins" pitchFamily="2" charset="77"/>
              </a:defRPr>
            </a:lvl1pPr>
          </a:lstStyle>
          <a:p>
            <a:pPr lvl="0">
              <a:lnSpc>
                <a:spcPct val="120000"/>
              </a:lnSpc>
              <a:spcAft>
                <a:spcPts val="1455"/>
              </a:spcAft>
            </a:pPr>
            <a:r>
              <a:rPr lang="en-US"/>
              <a:t>Click to edit Master text styles</a:t>
            </a:r>
          </a:p>
        </p:txBody>
      </p:sp>
      <p:sp>
        <p:nvSpPr>
          <p:cNvPr id="82" name="Text Placeholder 71">
            <a:extLst>
              <a:ext uri="{FF2B5EF4-FFF2-40B4-BE49-F238E27FC236}">
                <a16:creationId xmlns:a16="http://schemas.microsoft.com/office/drawing/2014/main" id="{4808DC9B-6760-4707-A987-F10C9B1C6B7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5002182" y="3035786"/>
            <a:ext cx="2193914" cy="639178"/>
          </a:xfrm>
        </p:spPr>
        <p:txBody>
          <a:bodyPr lIns="288000" rIns="288000" bIns="288000" anchor="t" anchorCtr="0"/>
          <a:lstStyle>
            <a:lvl1pPr>
              <a:defRPr sz="970" b="0">
                <a:latin typeface="Poppins" pitchFamily="2" charset="77"/>
                <a:cs typeface="Poppins" pitchFamily="2" charset="77"/>
              </a:defRPr>
            </a:lvl1pPr>
          </a:lstStyle>
          <a:p>
            <a:pPr lvl="0">
              <a:lnSpc>
                <a:spcPct val="120000"/>
              </a:lnSpc>
              <a:spcAft>
                <a:spcPts val="1455"/>
              </a:spcAft>
            </a:pPr>
            <a:r>
              <a:rPr lang="en-US" sz="970"/>
              <a:t>Click to edit Master text styles</a:t>
            </a:r>
          </a:p>
        </p:txBody>
      </p:sp>
      <p:sp>
        <p:nvSpPr>
          <p:cNvPr id="83" name="Text Placeholder 71">
            <a:extLst>
              <a:ext uri="{FF2B5EF4-FFF2-40B4-BE49-F238E27FC236}">
                <a16:creationId xmlns:a16="http://schemas.microsoft.com/office/drawing/2014/main" id="{5BEAD4C3-C053-4BCA-AD42-9FAF439BF27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7196096" y="3035786"/>
            <a:ext cx="2205910" cy="639178"/>
          </a:xfrm>
        </p:spPr>
        <p:txBody>
          <a:bodyPr lIns="288000" rIns="288000" bIns="288000" anchor="t" anchorCtr="0"/>
          <a:lstStyle>
            <a:lvl1pPr>
              <a:defRPr sz="970" b="0">
                <a:latin typeface="Poppins" pitchFamily="2" charset="77"/>
                <a:cs typeface="Poppins" pitchFamily="2" charset="77"/>
              </a:defRPr>
            </a:lvl1pPr>
          </a:lstStyle>
          <a:p>
            <a:pPr lvl="0">
              <a:lnSpc>
                <a:spcPct val="120000"/>
              </a:lnSpc>
              <a:spcAft>
                <a:spcPts val="1455"/>
              </a:spcAft>
            </a:pPr>
            <a:r>
              <a:rPr lang="en-US" sz="970"/>
              <a:t>Click to edit Master text styles</a:t>
            </a:r>
          </a:p>
        </p:txBody>
      </p:sp>
      <p:sp>
        <p:nvSpPr>
          <p:cNvPr id="84" name="Text Placeholder 71">
            <a:extLst>
              <a:ext uri="{FF2B5EF4-FFF2-40B4-BE49-F238E27FC236}">
                <a16:creationId xmlns:a16="http://schemas.microsoft.com/office/drawing/2014/main" id="{EAFEF8AB-B626-4FFE-B184-2D41AE60489B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9414827" y="3035786"/>
            <a:ext cx="2205910" cy="639178"/>
          </a:xfrm>
        </p:spPr>
        <p:txBody>
          <a:bodyPr lIns="288000" rIns="288000" bIns="288000" anchor="t" anchorCtr="0"/>
          <a:lstStyle>
            <a:lvl1pPr>
              <a:defRPr sz="970" b="0">
                <a:latin typeface="Poppins" pitchFamily="2" charset="77"/>
                <a:cs typeface="Poppins" pitchFamily="2" charset="77"/>
              </a:defRPr>
            </a:lvl1pPr>
          </a:lstStyle>
          <a:p>
            <a:pPr lvl="0">
              <a:lnSpc>
                <a:spcPct val="120000"/>
              </a:lnSpc>
              <a:spcAft>
                <a:spcPts val="1455"/>
              </a:spcAft>
            </a:pPr>
            <a:r>
              <a:rPr lang="en-US" sz="97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85928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/ Milestones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9" name="Table 68">
            <a:extLst>
              <a:ext uri="{FF2B5EF4-FFF2-40B4-BE49-F238E27FC236}">
                <a16:creationId xmlns:a16="http://schemas.microsoft.com/office/drawing/2014/main" id="{315CC76F-6579-4347-9D3E-1D56C656A66C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459817621"/>
              </p:ext>
            </p:extLst>
          </p:nvPr>
        </p:nvGraphicFramePr>
        <p:xfrm>
          <a:off x="577222" y="2730107"/>
          <a:ext cx="11036928" cy="3318295"/>
        </p:xfrm>
        <a:graphic>
          <a:graphicData uri="http://schemas.openxmlformats.org/drawingml/2006/table">
            <a:tbl>
              <a:tblPr bandCol="1">
                <a:tableStyleId>{2D5ABB26-0587-4C30-8999-92F81FD0307C}</a:tableStyleId>
              </a:tblPr>
              <a:tblGrid>
                <a:gridCol w="1839488">
                  <a:extLst>
                    <a:ext uri="{9D8B030D-6E8A-4147-A177-3AD203B41FA5}">
                      <a16:colId xmlns:a16="http://schemas.microsoft.com/office/drawing/2014/main" val="4151945498"/>
                    </a:ext>
                  </a:extLst>
                </a:gridCol>
                <a:gridCol w="1839488">
                  <a:extLst>
                    <a:ext uri="{9D8B030D-6E8A-4147-A177-3AD203B41FA5}">
                      <a16:colId xmlns:a16="http://schemas.microsoft.com/office/drawing/2014/main" val="1382627474"/>
                    </a:ext>
                  </a:extLst>
                </a:gridCol>
                <a:gridCol w="1839488">
                  <a:extLst>
                    <a:ext uri="{9D8B030D-6E8A-4147-A177-3AD203B41FA5}">
                      <a16:colId xmlns:a16="http://schemas.microsoft.com/office/drawing/2014/main" val="2312284562"/>
                    </a:ext>
                  </a:extLst>
                </a:gridCol>
                <a:gridCol w="1839488">
                  <a:extLst>
                    <a:ext uri="{9D8B030D-6E8A-4147-A177-3AD203B41FA5}">
                      <a16:colId xmlns:a16="http://schemas.microsoft.com/office/drawing/2014/main" val="1977789979"/>
                    </a:ext>
                  </a:extLst>
                </a:gridCol>
                <a:gridCol w="1839488">
                  <a:extLst>
                    <a:ext uri="{9D8B030D-6E8A-4147-A177-3AD203B41FA5}">
                      <a16:colId xmlns:a16="http://schemas.microsoft.com/office/drawing/2014/main" val="289107806"/>
                    </a:ext>
                  </a:extLst>
                </a:gridCol>
                <a:gridCol w="1839488">
                  <a:extLst>
                    <a:ext uri="{9D8B030D-6E8A-4147-A177-3AD203B41FA5}">
                      <a16:colId xmlns:a16="http://schemas.microsoft.com/office/drawing/2014/main" val="380964293"/>
                    </a:ext>
                  </a:extLst>
                </a:gridCol>
              </a:tblGrid>
              <a:tr h="3318295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20000"/>
                        </a:lnSpc>
                        <a:spcAft>
                          <a:spcPts val="2400"/>
                        </a:spcAft>
                      </a:pPr>
                      <a:endParaRPr lang="en-US" sz="10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4656" marR="174656" marT="218304" marB="174643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20000"/>
                        </a:lnSpc>
                        <a:spcAft>
                          <a:spcPts val="2400"/>
                        </a:spcAft>
                      </a:pPr>
                      <a:endParaRPr lang="en-US" sz="10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4656" marR="174656" marT="218304" marB="174643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20000"/>
                        </a:lnSpc>
                        <a:spcAft>
                          <a:spcPts val="2400"/>
                        </a:spcAft>
                      </a:pPr>
                      <a:endParaRPr lang="en-US" sz="10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4656" marR="174656" marT="218304" marB="174643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20000"/>
                        </a:lnSpc>
                        <a:spcAft>
                          <a:spcPts val="2400"/>
                        </a:spcAft>
                      </a:pPr>
                      <a:endParaRPr lang="en-US" sz="10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4656" marR="174656" marT="218304" marB="174643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20000"/>
                        </a:lnSpc>
                        <a:spcAft>
                          <a:spcPts val="2400"/>
                        </a:spcAft>
                      </a:pPr>
                      <a:endParaRPr lang="en-US" sz="10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4656" marR="174656" marT="218304" marB="174643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20000"/>
                        </a:lnSpc>
                        <a:spcAft>
                          <a:spcPts val="2400"/>
                        </a:spcAft>
                      </a:pPr>
                      <a:endParaRPr lang="en-US" sz="10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4656" marR="174656" marT="218304" marB="174643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9904028"/>
                  </a:ext>
                </a:extLst>
              </a:tr>
            </a:tbl>
          </a:graphicData>
        </a:graphic>
      </p:graphicFrame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4E43CC-A238-47A3-B91D-337B8322D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Immunization, Vaccines and Biologicals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FE5D80-3F53-4103-9967-095D04856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AFC-DF42-41A5-B57C-06A83BBA6616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D9919F6-A4D0-4CA9-A4CD-9144578569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637" y="537198"/>
            <a:ext cx="5081283" cy="403133"/>
          </a:xfrm>
        </p:spPr>
        <p:txBody>
          <a:bodyPr lIns="0" tIns="0" rIns="0" bIns="0" anchor="t" anchorCtr="0"/>
          <a:lstStyle>
            <a:lvl1pPr>
              <a:defRPr/>
            </a:lvl1pPr>
          </a:lstStyle>
          <a:p>
            <a:r>
              <a:rPr lang="en-US" dirty="0"/>
              <a:t>Timeline/Milestones</a:t>
            </a:r>
            <a:endParaRPr lang="en-GB" dirty="0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0B35CF9D-1C51-4670-B6A1-6C59DE52D7B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7638" y="1098118"/>
            <a:ext cx="5081284" cy="261290"/>
          </a:xfrm>
        </p:spPr>
        <p:txBody>
          <a:bodyPr/>
          <a:lstStyle>
            <a:lvl1pPr>
              <a:lnSpc>
                <a:spcPct val="100000"/>
              </a:lnSpc>
              <a:buFont typeface="Arial" panose="020B0604020202020204" pitchFamily="34" charset="0"/>
              <a:buNone/>
              <a:defRPr sz="1698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object 14">
            <a:extLst>
              <a:ext uri="{FF2B5EF4-FFF2-40B4-BE49-F238E27FC236}">
                <a16:creationId xmlns:a16="http://schemas.microsoft.com/office/drawing/2014/main" id="{FFCCEE77-DD40-4843-B514-E7A8B70251C9}"/>
              </a:ext>
            </a:extLst>
          </p:cNvPr>
          <p:cNvSpPr/>
          <p:nvPr userDrawn="1"/>
        </p:nvSpPr>
        <p:spPr>
          <a:xfrm>
            <a:off x="577850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36" name="object 14">
            <a:extLst>
              <a:ext uri="{FF2B5EF4-FFF2-40B4-BE49-F238E27FC236}">
                <a16:creationId xmlns:a16="http://schemas.microsoft.com/office/drawing/2014/main" id="{90578DB9-BA6E-47D0-A9E9-CCE6534555DB}"/>
              </a:ext>
            </a:extLst>
          </p:cNvPr>
          <p:cNvSpPr/>
          <p:nvPr userDrawn="1"/>
        </p:nvSpPr>
        <p:spPr>
          <a:xfrm>
            <a:off x="577850" y="2733787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9E7A0D4B-AB57-44B0-97E1-0F74C2C20372}"/>
              </a:ext>
            </a:extLst>
          </p:cNvPr>
          <p:cNvSpPr/>
          <p:nvPr/>
        </p:nvSpPr>
        <p:spPr>
          <a:xfrm>
            <a:off x="763224" y="2672245"/>
            <a:ext cx="134646" cy="134636"/>
          </a:xfrm>
          <a:prstGeom prst="ellipse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92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80550B66-ACB8-412D-961E-711CE5C8D994}"/>
              </a:ext>
            </a:extLst>
          </p:cNvPr>
          <p:cNvSpPr/>
          <p:nvPr/>
        </p:nvSpPr>
        <p:spPr>
          <a:xfrm>
            <a:off x="2611252" y="2672245"/>
            <a:ext cx="134646" cy="134636"/>
          </a:xfrm>
          <a:prstGeom prst="ellipse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92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08C9AC41-4B38-40D6-B070-CDF412ECA81A}"/>
              </a:ext>
            </a:extLst>
          </p:cNvPr>
          <p:cNvSpPr/>
          <p:nvPr/>
        </p:nvSpPr>
        <p:spPr>
          <a:xfrm>
            <a:off x="4459910" y="2672245"/>
            <a:ext cx="134646" cy="134636"/>
          </a:xfrm>
          <a:prstGeom prst="ellipse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92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2CD996F1-C360-4368-A00A-CE14EF9239BF}"/>
              </a:ext>
            </a:extLst>
          </p:cNvPr>
          <p:cNvSpPr/>
          <p:nvPr/>
        </p:nvSpPr>
        <p:spPr>
          <a:xfrm>
            <a:off x="6299996" y="2672245"/>
            <a:ext cx="134646" cy="134636"/>
          </a:xfrm>
          <a:prstGeom prst="ellipse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92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44AA5FF5-FC45-4C9B-833A-3EAAFD5E25BD}"/>
              </a:ext>
            </a:extLst>
          </p:cNvPr>
          <p:cNvSpPr/>
          <p:nvPr/>
        </p:nvSpPr>
        <p:spPr>
          <a:xfrm>
            <a:off x="8140082" y="2672245"/>
            <a:ext cx="134646" cy="134636"/>
          </a:xfrm>
          <a:prstGeom prst="ellipse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92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7EED920D-5A0E-4D1A-B8B2-01481F89A849}"/>
              </a:ext>
            </a:extLst>
          </p:cNvPr>
          <p:cNvSpPr/>
          <p:nvPr/>
        </p:nvSpPr>
        <p:spPr>
          <a:xfrm>
            <a:off x="9988110" y="2672245"/>
            <a:ext cx="134646" cy="134636"/>
          </a:xfrm>
          <a:prstGeom prst="ellipse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92" dirty="0"/>
          </a:p>
        </p:txBody>
      </p:sp>
      <p:sp>
        <p:nvSpPr>
          <p:cNvPr id="72" name="Text Placeholder 71">
            <a:extLst>
              <a:ext uri="{FF2B5EF4-FFF2-40B4-BE49-F238E27FC236}">
                <a16:creationId xmlns:a16="http://schemas.microsoft.com/office/drawing/2014/main" id="{BAF604B7-6B9E-4D76-9381-483BAA560F8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7222" y="2274402"/>
            <a:ext cx="1588608" cy="300484"/>
          </a:xfrm>
        </p:spPr>
        <p:txBody>
          <a:bodyPr lIns="288000" rIns="288000" anchor="ctr" anchorCtr="0"/>
          <a:lstStyle>
            <a:lvl1pPr>
              <a:defRPr sz="1698" b="1" i="0"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 dirty="0"/>
              <a:t>Year</a:t>
            </a:r>
          </a:p>
        </p:txBody>
      </p:sp>
      <p:sp>
        <p:nvSpPr>
          <p:cNvPr id="74" name="Text Placeholder 71">
            <a:extLst>
              <a:ext uri="{FF2B5EF4-FFF2-40B4-BE49-F238E27FC236}">
                <a16:creationId xmlns:a16="http://schemas.microsoft.com/office/drawing/2014/main" id="{BAC3A3AA-103A-4FA4-B47A-C06635DC2A2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419253" y="2276559"/>
            <a:ext cx="1588608" cy="296171"/>
          </a:xfrm>
        </p:spPr>
        <p:txBody>
          <a:bodyPr lIns="288000" rIns="288000" anchor="ctr" anchorCtr="0"/>
          <a:lstStyle>
            <a:lvl1pPr>
              <a:defRPr sz="1698" b="1" i="0">
                <a:latin typeface="Poppins SemiBold" pitchFamily="2" charset="77"/>
                <a:cs typeface="Poppins SemiBold" pitchFamily="2" charset="77"/>
              </a:defRPr>
            </a:lvl1pPr>
          </a:lstStyle>
          <a:p>
            <a:pPr marL="0" marR="0" lvl="0" indent="0" algn="l" defTabSz="554492" rtl="0" eaLnBrk="1" fontAlgn="auto" latinLnBrk="0" hangingPunct="1">
              <a:lnSpc>
                <a:spcPct val="120000"/>
              </a:lnSpc>
              <a:spcBef>
                <a:spcPts val="606"/>
              </a:spcBef>
              <a:spcAft>
                <a:spcPts val="728"/>
              </a:spcAft>
              <a:buClrTx/>
              <a:buSzPct val="75000"/>
              <a:buFontTx/>
              <a:buNone/>
              <a:tabLst/>
              <a:defRPr/>
            </a:pPr>
            <a:r>
              <a:rPr lang="en-GB" dirty="0"/>
              <a:t>Year</a:t>
            </a:r>
          </a:p>
        </p:txBody>
      </p:sp>
      <p:sp>
        <p:nvSpPr>
          <p:cNvPr id="75" name="Text Placeholder 71">
            <a:extLst>
              <a:ext uri="{FF2B5EF4-FFF2-40B4-BE49-F238E27FC236}">
                <a16:creationId xmlns:a16="http://schemas.microsoft.com/office/drawing/2014/main" id="{70B4A5F4-0003-4BDE-938E-71D88633E97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261912" y="2274402"/>
            <a:ext cx="1588608" cy="300484"/>
          </a:xfrm>
        </p:spPr>
        <p:txBody>
          <a:bodyPr lIns="288000" rIns="288000" anchor="ctr" anchorCtr="0"/>
          <a:lstStyle>
            <a:lvl1pPr>
              <a:defRPr sz="1698" b="1" i="0"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 dirty="0"/>
              <a:t>Year</a:t>
            </a:r>
          </a:p>
        </p:txBody>
      </p:sp>
      <p:sp>
        <p:nvSpPr>
          <p:cNvPr id="76" name="Text Placeholder 71">
            <a:extLst>
              <a:ext uri="{FF2B5EF4-FFF2-40B4-BE49-F238E27FC236}">
                <a16:creationId xmlns:a16="http://schemas.microsoft.com/office/drawing/2014/main" id="{8AB98D0E-B1F8-41D1-8D0E-591C18A0E1C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96000" y="2274402"/>
            <a:ext cx="1588608" cy="300484"/>
          </a:xfrm>
        </p:spPr>
        <p:txBody>
          <a:bodyPr lIns="288000" rIns="288000" anchor="ctr" anchorCtr="0"/>
          <a:lstStyle>
            <a:lvl1pPr>
              <a:defRPr sz="1698" b="1" i="0"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 dirty="0"/>
              <a:t>Year</a:t>
            </a:r>
          </a:p>
        </p:txBody>
      </p:sp>
      <p:sp>
        <p:nvSpPr>
          <p:cNvPr id="77" name="Text Placeholder 71">
            <a:extLst>
              <a:ext uri="{FF2B5EF4-FFF2-40B4-BE49-F238E27FC236}">
                <a16:creationId xmlns:a16="http://schemas.microsoft.com/office/drawing/2014/main" id="{F661787A-E9F2-4488-B868-12E932D45BB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30089" y="2274402"/>
            <a:ext cx="1588608" cy="300484"/>
          </a:xfrm>
        </p:spPr>
        <p:txBody>
          <a:bodyPr lIns="288000" rIns="288000" anchor="ctr" anchorCtr="0"/>
          <a:lstStyle>
            <a:lvl1pPr>
              <a:defRPr sz="1698" b="1" i="0"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 dirty="0"/>
              <a:t>Year</a:t>
            </a:r>
          </a:p>
        </p:txBody>
      </p:sp>
      <p:sp>
        <p:nvSpPr>
          <p:cNvPr id="78" name="Text Placeholder 71">
            <a:extLst>
              <a:ext uri="{FF2B5EF4-FFF2-40B4-BE49-F238E27FC236}">
                <a16:creationId xmlns:a16="http://schemas.microsoft.com/office/drawing/2014/main" id="{0F502F2E-BE4E-4F98-AC09-F0807D222C9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772119" y="2274402"/>
            <a:ext cx="1588608" cy="300484"/>
          </a:xfrm>
        </p:spPr>
        <p:txBody>
          <a:bodyPr lIns="288000" rIns="288000" anchor="ctr" anchorCtr="0"/>
          <a:lstStyle>
            <a:lvl1pPr>
              <a:defRPr sz="1698" b="1" i="0"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 dirty="0"/>
              <a:t>Year</a:t>
            </a:r>
          </a:p>
        </p:txBody>
      </p:sp>
      <p:sp>
        <p:nvSpPr>
          <p:cNvPr id="80" name="Text Placeholder 71">
            <a:extLst>
              <a:ext uri="{FF2B5EF4-FFF2-40B4-BE49-F238E27FC236}">
                <a16:creationId xmlns:a16="http://schemas.microsoft.com/office/drawing/2014/main" id="{09CC056F-9D17-4EB7-B0FD-48019E7E2B0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77222" y="3035786"/>
            <a:ext cx="1588608" cy="818329"/>
          </a:xfrm>
        </p:spPr>
        <p:txBody>
          <a:bodyPr lIns="288000" rIns="288000" bIns="288000" anchor="t" anchorCtr="0"/>
          <a:lstStyle>
            <a:lvl1pPr>
              <a:defRPr lang="en-GB" sz="970" kern="1200" dirty="0">
                <a:solidFill>
                  <a:schemeClr val="tx1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</a:lstStyle>
          <a:p>
            <a:pPr lvl="0">
              <a:lnSpc>
                <a:spcPct val="120000"/>
              </a:lnSpc>
              <a:spcAft>
                <a:spcPts val="1455"/>
              </a:spcAft>
            </a:pPr>
            <a:r>
              <a:rPr lang="en-US" sz="970" b="0">
                <a:solidFill>
                  <a:schemeClr val="tx1"/>
                </a:solidFill>
              </a:rPr>
              <a:t>Click to edit Master text styles</a:t>
            </a:r>
          </a:p>
        </p:txBody>
      </p:sp>
      <p:sp>
        <p:nvSpPr>
          <p:cNvPr id="81" name="Text Placeholder 71">
            <a:extLst>
              <a:ext uri="{FF2B5EF4-FFF2-40B4-BE49-F238E27FC236}">
                <a16:creationId xmlns:a16="http://schemas.microsoft.com/office/drawing/2014/main" id="{DFCA2012-D010-48B8-A2FE-D43677509B3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2419253" y="3035786"/>
            <a:ext cx="1588608" cy="818329"/>
          </a:xfrm>
        </p:spPr>
        <p:txBody>
          <a:bodyPr lIns="288000" rIns="288000" bIns="288000" anchor="t" anchorCtr="0"/>
          <a:lstStyle>
            <a:lvl1pPr>
              <a:defRPr sz="970" b="0">
                <a:latin typeface="Poppins" pitchFamily="2" charset="77"/>
                <a:cs typeface="Poppins" pitchFamily="2" charset="77"/>
              </a:defRPr>
            </a:lvl1pPr>
          </a:lstStyle>
          <a:p>
            <a:pPr lvl="0">
              <a:lnSpc>
                <a:spcPct val="120000"/>
              </a:lnSpc>
              <a:spcAft>
                <a:spcPts val="1455"/>
              </a:spcAft>
            </a:pPr>
            <a:r>
              <a:rPr lang="en-US"/>
              <a:t>Click to edit Master text styles</a:t>
            </a:r>
          </a:p>
        </p:txBody>
      </p:sp>
      <p:sp>
        <p:nvSpPr>
          <p:cNvPr id="82" name="Text Placeholder 71">
            <a:extLst>
              <a:ext uri="{FF2B5EF4-FFF2-40B4-BE49-F238E27FC236}">
                <a16:creationId xmlns:a16="http://schemas.microsoft.com/office/drawing/2014/main" id="{4808DC9B-6760-4707-A987-F10C9B1C6B7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261912" y="3035786"/>
            <a:ext cx="1588608" cy="818329"/>
          </a:xfrm>
        </p:spPr>
        <p:txBody>
          <a:bodyPr lIns="288000" rIns="288000" bIns="288000" anchor="t" anchorCtr="0"/>
          <a:lstStyle>
            <a:lvl1pPr>
              <a:defRPr sz="970" b="0">
                <a:latin typeface="Poppins" pitchFamily="2" charset="77"/>
                <a:cs typeface="Poppins" pitchFamily="2" charset="77"/>
              </a:defRPr>
            </a:lvl1pPr>
          </a:lstStyle>
          <a:p>
            <a:pPr lvl="0">
              <a:lnSpc>
                <a:spcPct val="120000"/>
              </a:lnSpc>
              <a:spcAft>
                <a:spcPts val="1455"/>
              </a:spcAft>
            </a:pPr>
            <a:r>
              <a:rPr lang="en-US" sz="970"/>
              <a:t>Click to edit Master text styles</a:t>
            </a:r>
          </a:p>
        </p:txBody>
      </p:sp>
      <p:sp>
        <p:nvSpPr>
          <p:cNvPr id="83" name="Text Placeholder 71">
            <a:extLst>
              <a:ext uri="{FF2B5EF4-FFF2-40B4-BE49-F238E27FC236}">
                <a16:creationId xmlns:a16="http://schemas.microsoft.com/office/drawing/2014/main" id="{5BEAD4C3-C053-4BCA-AD42-9FAF439BF27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96000" y="3035786"/>
            <a:ext cx="1588608" cy="818329"/>
          </a:xfrm>
        </p:spPr>
        <p:txBody>
          <a:bodyPr lIns="288000" rIns="288000" bIns="288000" anchor="t" anchorCtr="0"/>
          <a:lstStyle>
            <a:lvl1pPr>
              <a:defRPr sz="970" b="0">
                <a:latin typeface="Poppins" pitchFamily="2" charset="77"/>
                <a:cs typeface="Poppins" pitchFamily="2" charset="77"/>
              </a:defRPr>
            </a:lvl1pPr>
          </a:lstStyle>
          <a:p>
            <a:pPr lvl="0">
              <a:lnSpc>
                <a:spcPct val="120000"/>
              </a:lnSpc>
              <a:spcAft>
                <a:spcPts val="1455"/>
              </a:spcAft>
            </a:pPr>
            <a:r>
              <a:rPr lang="en-US" sz="970"/>
              <a:t>Click to edit Master text styles</a:t>
            </a:r>
          </a:p>
        </p:txBody>
      </p:sp>
      <p:sp>
        <p:nvSpPr>
          <p:cNvPr id="84" name="Text Placeholder 71">
            <a:extLst>
              <a:ext uri="{FF2B5EF4-FFF2-40B4-BE49-F238E27FC236}">
                <a16:creationId xmlns:a16="http://schemas.microsoft.com/office/drawing/2014/main" id="{EAFEF8AB-B626-4FFE-B184-2D41AE60489B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7930089" y="3035786"/>
            <a:ext cx="1588608" cy="818329"/>
          </a:xfrm>
        </p:spPr>
        <p:txBody>
          <a:bodyPr lIns="288000" rIns="288000" bIns="288000" anchor="t" anchorCtr="0"/>
          <a:lstStyle>
            <a:lvl1pPr>
              <a:defRPr sz="970" b="0">
                <a:latin typeface="Poppins" pitchFamily="2" charset="77"/>
                <a:cs typeface="Poppins" pitchFamily="2" charset="77"/>
              </a:defRPr>
            </a:lvl1pPr>
          </a:lstStyle>
          <a:p>
            <a:pPr lvl="0">
              <a:lnSpc>
                <a:spcPct val="120000"/>
              </a:lnSpc>
              <a:spcAft>
                <a:spcPts val="1455"/>
              </a:spcAft>
            </a:pPr>
            <a:r>
              <a:rPr lang="en-US" sz="970"/>
              <a:t>Click to edit Master text styles</a:t>
            </a:r>
          </a:p>
        </p:txBody>
      </p:sp>
      <p:sp>
        <p:nvSpPr>
          <p:cNvPr id="85" name="Text Placeholder 71">
            <a:extLst>
              <a:ext uri="{FF2B5EF4-FFF2-40B4-BE49-F238E27FC236}">
                <a16:creationId xmlns:a16="http://schemas.microsoft.com/office/drawing/2014/main" id="{A2353D5E-8772-46DC-B085-E1CE6ABC5642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9772119" y="3036328"/>
            <a:ext cx="1588608" cy="818329"/>
          </a:xfrm>
        </p:spPr>
        <p:txBody>
          <a:bodyPr lIns="288000" rIns="288000" bIns="288000" anchor="t" anchorCtr="0"/>
          <a:lstStyle>
            <a:lvl1pPr>
              <a:defRPr sz="970" b="0">
                <a:latin typeface="Poppins" pitchFamily="2" charset="77"/>
                <a:cs typeface="Poppins" pitchFamily="2" charset="77"/>
              </a:defRPr>
            </a:lvl1pPr>
          </a:lstStyle>
          <a:p>
            <a:pPr lvl="0" algn="l">
              <a:lnSpc>
                <a:spcPct val="120000"/>
              </a:lnSpc>
              <a:spcAft>
                <a:spcPts val="1455"/>
              </a:spcAft>
            </a:pPr>
            <a:r>
              <a:rPr lang="en-US" sz="97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90407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/ Milestones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9" name="Table 68">
            <a:extLst>
              <a:ext uri="{FF2B5EF4-FFF2-40B4-BE49-F238E27FC236}">
                <a16:creationId xmlns:a16="http://schemas.microsoft.com/office/drawing/2014/main" id="{315CC76F-6579-4347-9D3E-1D56C656A66C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41042072"/>
              </p:ext>
            </p:extLst>
          </p:nvPr>
        </p:nvGraphicFramePr>
        <p:xfrm>
          <a:off x="577222" y="2730107"/>
          <a:ext cx="11036723" cy="3318295"/>
        </p:xfrm>
        <a:graphic>
          <a:graphicData uri="http://schemas.openxmlformats.org/drawingml/2006/table">
            <a:tbl>
              <a:tblPr bandCol="1">
                <a:tableStyleId>{2D5ABB26-0587-4C30-8999-92F81FD0307C}</a:tableStyleId>
              </a:tblPr>
              <a:tblGrid>
                <a:gridCol w="1576675">
                  <a:extLst>
                    <a:ext uri="{9D8B030D-6E8A-4147-A177-3AD203B41FA5}">
                      <a16:colId xmlns:a16="http://schemas.microsoft.com/office/drawing/2014/main" val="4151945498"/>
                    </a:ext>
                  </a:extLst>
                </a:gridCol>
                <a:gridCol w="1576675">
                  <a:extLst>
                    <a:ext uri="{9D8B030D-6E8A-4147-A177-3AD203B41FA5}">
                      <a16:colId xmlns:a16="http://schemas.microsoft.com/office/drawing/2014/main" val="1382627474"/>
                    </a:ext>
                  </a:extLst>
                </a:gridCol>
                <a:gridCol w="1576675">
                  <a:extLst>
                    <a:ext uri="{9D8B030D-6E8A-4147-A177-3AD203B41FA5}">
                      <a16:colId xmlns:a16="http://schemas.microsoft.com/office/drawing/2014/main" val="2312284562"/>
                    </a:ext>
                  </a:extLst>
                </a:gridCol>
                <a:gridCol w="1576675">
                  <a:extLst>
                    <a:ext uri="{9D8B030D-6E8A-4147-A177-3AD203B41FA5}">
                      <a16:colId xmlns:a16="http://schemas.microsoft.com/office/drawing/2014/main" val="1977789979"/>
                    </a:ext>
                  </a:extLst>
                </a:gridCol>
                <a:gridCol w="1576675">
                  <a:extLst>
                    <a:ext uri="{9D8B030D-6E8A-4147-A177-3AD203B41FA5}">
                      <a16:colId xmlns:a16="http://schemas.microsoft.com/office/drawing/2014/main" val="289107806"/>
                    </a:ext>
                  </a:extLst>
                </a:gridCol>
                <a:gridCol w="1576675">
                  <a:extLst>
                    <a:ext uri="{9D8B030D-6E8A-4147-A177-3AD203B41FA5}">
                      <a16:colId xmlns:a16="http://schemas.microsoft.com/office/drawing/2014/main" val="380964293"/>
                    </a:ext>
                  </a:extLst>
                </a:gridCol>
                <a:gridCol w="1576675">
                  <a:extLst>
                    <a:ext uri="{9D8B030D-6E8A-4147-A177-3AD203B41FA5}">
                      <a16:colId xmlns:a16="http://schemas.microsoft.com/office/drawing/2014/main" val="2998086781"/>
                    </a:ext>
                  </a:extLst>
                </a:gridCol>
              </a:tblGrid>
              <a:tr h="3318295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20000"/>
                        </a:lnSpc>
                        <a:spcAft>
                          <a:spcPts val="2400"/>
                        </a:spcAft>
                      </a:pPr>
                      <a:endParaRPr lang="en-US" sz="10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4656" marR="174656" marT="218304" marB="174643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20000"/>
                        </a:lnSpc>
                        <a:spcAft>
                          <a:spcPts val="2400"/>
                        </a:spcAft>
                      </a:pPr>
                      <a:endParaRPr lang="en-US" sz="10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4656" marR="174656" marT="218304" marB="174643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20000"/>
                        </a:lnSpc>
                        <a:spcAft>
                          <a:spcPts val="2400"/>
                        </a:spcAft>
                      </a:pPr>
                      <a:endParaRPr lang="en-US" sz="10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4656" marR="174656" marT="218304" marB="174643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20000"/>
                        </a:lnSpc>
                        <a:spcAft>
                          <a:spcPts val="2400"/>
                        </a:spcAft>
                      </a:pPr>
                      <a:endParaRPr lang="en-US" sz="10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4656" marR="174656" marT="218304" marB="174643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20000"/>
                        </a:lnSpc>
                        <a:spcAft>
                          <a:spcPts val="2400"/>
                        </a:spcAft>
                      </a:pPr>
                      <a:endParaRPr lang="en-US" sz="10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4656" marR="174656" marT="218304" marB="174643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20000"/>
                        </a:lnSpc>
                        <a:spcAft>
                          <a:spcPts val="2400"/>
                        </a:spcAft>
                      </a:pPr>
                      <a:endParaRPr lang="en-US" sz="10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4656" marR="174656" marT="218304" marB="174643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24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4656" marR="174656" marT="218304" marB="174643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9904028"/>
                  </a:ext>
                </a:extLst>
              </a:tr>
            </a:tbl>
          </a:graphicData>
        </a:graphic>
      </p:graphicFrame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4E43CC-A238-47A3-B91D-337B8322D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Immunization, Vaccines and Biologicals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FE5D80-3F53-4103-9967-095D04856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AFC-DF42-41A5-B57C-06A83BBA6616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D9919F6-A4D0-4CA9-A4CD-9144578569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637" y="537198"/>
            <a:ext cx="5081283" cy="403133"/>
          </a:xfrm>
        </p:spPr>
        <p:txBody>
          <a:bodyPr lIns="0" tIns="0" rIns="0" bIns="0" anchor="t" anchorCtr="0"/>
          <a:lstStyle>
            <a:lvl1pPr>
              <a:defRPr/>
            </a:lvl1pPr>
          </a:lstStyle>
          <a:p>
            <a:r>
              <a:rPr lang="en-US" dirty="0"/>
              <a:t>Timeline/Milestones</a:t>
            </a:r>
            <a:endParaRPr lang="en-GB" dirty="0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0B35CF9D-1C51-4670-B6A1-6C59DE52D7B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7638" y="1098118"/>
            <a:ext cx="5081284" cy="261290"/>
          </a:xfrm>
        </p:spPr>
        <p:txBody>
          <a:bodyPr/>
          <a:lstStyle>
            <a:lvl1pPr>
              <a:lnSpc>
                <a:spcPct val="100000"/>
              </a:lnSpc>
              <a:buFont typeface="Arial" panose="020B0604020202020204" pitchFamily="34" charset="0"/>
              <a:buNone/>
              <a:defRPr sz="1698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object 14">
            <a:extLst>
              <a:ext uri="{FF2B5EF4-FFF2-40B4-BE49-F238E27FC236}">
                <a16:creationId xmlns:a16="http://schemas.microsoft.com/office/drawing/2014/main" id="{FFCCEE77-DD40-4843-B514-E7A8B70251C9}"/>
              </a:ext>
            </a:extLst>
          </p:cNvPr>
          <p:cNvSpPr/>
          <p:nvPr userDrawn="1"/>
        </p:nvSpPr>
        <p:spPr>
          <a:xfrm>
            <a:off x="577850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36" name="object 14">
            <a:extLst>
              <a:ext uri="{FF2B5EF4-FFF2-40B4-BE49-F238E27FC236}">
                <a16:creationId xmlns:a16="http://schemas.microsoft.com/office/drawing/2014/main" id="{90578DB9-BA6E-47D0-A9E9-CCE6534555DB}"/>
              </a:ext>
            </a:extLst>
          </p:cNvPr>
          <p:cNvSpPr/>
          <p:nvPr userDrawn="1"/>
        </p:nvSpPr>
        <p:spPr>
          <a:xfrm>
            <a:off x="577850" y="2733787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9E7A0D4B-AB57-44B0-97E1-0F74C2C20372}"/>
              </a:ext>
            </a:extLst>
          </p:cNvPr>
          <p:cNvSpPr/>
          <p:nvPr/>
        </p:nvSpPr>
        <p:spPr>
          <a:xfrm>
            <a:off x="763224" y="2672245"/>
            <a:ext cx="134646" cy="134636"/>
          </a:xfrm>
          <a:prstGeom prst="ellipse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92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80550B66-ACB8-412D-961E-711CE5C8D994}"/>
              </a:ext>
            </a:extLst>
          </p:cNvPr>
          <p:cNvSpPr/>
          <p:nvPr/>
        </p:nvSpPr>
        <p:spPr>
          <a:xfrm>
            <a:off x="2343908" y="2672245"/>
            <a:ext cx="134646" cy="134636"/>
          </a:xfrm>
          <a:prstGeom prst="ellipse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92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08C9AC41-4B38-40D6-B070-CDF412ECA81A}"/>
              </a:ext>
            </a:extLst>
          </p:cNvPr>
          <p:cNvSpPr/>
          <p:nvPr/>
        </p:nvSpPr>
        <p:spPr>
          <a:xfrm>
            <a:off x="3924591" y="2672245"/>
            <a:ext cx="134646" cy="134636"/>
          </a:xfrm>
          <a:prstGeom prst="ellipse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92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2CD996F1-C360-4368-A00A-CE14EF9239BF}"/>
              </a:ext>
            </a:extLst>
          </p:cNvPr>
          <p:cNvSpPr/>
          <p:nvPr/>
        </p:nvSpPr>
        <p:spPr>
          <a:xfrm>
            <a:off x="5505274" y="2672245"/>
            <a:ext cx="134646" cy="134636"/>
          </a:xfrm>
          <a:prstGeom prst="ellipse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92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44AA5FF5-FC45-4C9B-833A-3EAAFD5E25BD}"/>
              </a:ext>
            </a:extLst>
          </p:cNvPr>
          <p:cNvSpPr/>
          <p:nvPr/>
        </p:nvSpPr>
        <p:spPr>
          <a:xfrm>
            <a:off x="7085958" y="2672245"/>
            <a:ext cx="134646" cy="134636"/>
          </a:xfrm>
          <a:prstGeom prst="ellipse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92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7EED920D-5A0E-4D1A-B8B2-01481F89A849}"/>
              </a:ext>
            </a:extLst>
          </p:cNvPr>
          <p:cNvSpPr/>
          <p:nvPr/>
        </p:nvSpPr>
        <p:spPr>
          <a:xfrm>
            <a:off x="8666641" y="2672245"/>
            <a:ext cx="134646" cy="134636"/>
          </a:xfrm>
          <a:prstGeom prst="ellipse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92" dirty="0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33F6E636-79A6-4B30-8BC0-632CE4B6ECAC}"/>
              </a:ext>
            </a:extLst>
          </p:cNvPr>
          <p:cNvSpPr/>
          <p:nvPr/>
        </p:nvSpPr>
        <p:spPr>
          <a:xfrm>
            <a:off x="10247326" y="2672245"/>
            <a:ext cx="134646" cy="134636"/>
          </a:xfrm>
          <a:prstGeom prst="ellipse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92"/>
          </a:p>
        </p:txBody>
      </p:sp>
      <p:sp>
        <p:nvSpPr>
          <p:cNvPr id="72" name="Text Placeholder 71">
            <a:extLst>
              <a:ext uri="{FF2B5EF4-FFF2-40B4-BE49-F238E27FC236}">
                <a16:creationId xmlns:a16="http://schemas.microsoft.com/office/drawing/2014/main" id="{BAF604B7-6B9E-4D76-9381-483BAA560F8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7222" y="2274402"/>
            <a:ext cx="1588608" cy="300484"/>
          </a:xfrm>
        </p:spPr>
        <p:txBody>
          <a:bodyPr lIns="288000" rIns="288000" anchor="ctr" anchorCtr="0"/>
          <a:lstStyle>
            <a:lvl1pPr>
              <a:defRPr sz="1698" b="1" i="0"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 dirty="0"/>
              <a:t>Year</a:t>
            </a:r>
          </a:p>
        </p:txBody>
      </p:sp>
      <p:sp>
        <p:nvSpPr>
          <p:cNvPr id="74" name="Text Placeholder 71">
            <a:extLst>
              <a:ext uri="{FF2B5EF4-FFF2-40B4-BE49-F238E27FC236}">
                <a16:creationId xmlns:a16="http://schemas.microsoft.com/office/drawing/2014/main" id="{BAC3A3AA-103A-4FA4-B47A-C06635DC2A2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151908" y="2276559"/>
            <a:ext cx="1588608" cy="296171"/>
          </a:xfrm>
        </p:spPr>
        <p:txBody>
          <a:bodyPr lIns="288000" rIns="288000" anchor="ctr" anchorCtr="0"/>
          <a:lstStyle>
            <a:lvl1pPr>
              <a:defRPr sz="1698" b="1" i="0">
                <a:latin typeface="Poppins SemiBold" pitchFamily="2" charset="77"/>
                <a:cs typeface="Poppins SemiBold" pitchFamily="2" charset="77"/>
              </a:defRPr>
            </a:lvl1pPr>
          </a:lstStyle>
          <a:p>
            <a:pPr marL="0" marR="0" lvl="0" indent="0" algn="l" defTabSz="554492" rtl="0" eaLnBrk="1" fontAlgn="auto" latinLnBrk="0" hangingPunct="1">
              <a:lnSpc>
                <a:spcPct val="120000"/>
              </a:lnSpc>
              <a:spcBef>
                <a:spcPts val="606"/>
              </a:spcBef>
              <a:spcAft>
                <a:spcPts val="728"/>
              </a:spcAft>
              <a:buClrTx/>
              <a:buSzPct val="75000"/>
              <a:buFontTx/>
              <a:buNone/>
              <a:tabLst/>
              <a:defRPr/>
            </a:pPr>
            <a:r>
              <a:rPr lang="en-GB" dirty="0"/>
              <a:t>Year</a:t>
            </a:r>
          </a:p>
        </p:txBody>
      </p:sp>
      <p:sp>
        <p:nvSpPr>
          <p:cNvPr id="75" name="Text Placeholder 71">
            <a:extLst>
              <a:ext uri="{FF2B5EF4-FFF2-40B4-BE49-F238E27FC236}">
                <a16:creationId xmlns:a16="http://schemas.microsoft.com/office/drawing/2014/main" id="{70B4A5F4-0003-4BDE-938E-71D88633E97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726594" y="2274402"/>
            <a:ext cx="1588608" cy="300484"/>
          </a:xfrm>
        </p:spPr>
        <p:txBody>
          <a:bodyPr lIns="288000" rIns="288000" anchor="ctr" anchorCtr="0"/>
          <a:lstStyle>
            <a:lvl1pPr>
              <a:defRPr sz="1698" b="1" i="0"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 dirty="0"/>
              <a:t>Year</a:t>
            </a:r>
          </a:p>
        </p:txBody>
      </p:sp>
      <p:sp>
        <p:nvSpPr>
          <p:cNvPr id="76" name="Text Placeholder 71">
            <a:extLst>
              <a:ext uri="{FF2B5EF4-FFF2-40B4-BE49-F238E27FC236}">
                <a16:creationId xmlns:a16="http://schemas.microsoft.com/office/drawing/2014/main" id="{8AB98D0E-B1F8-41D1-8D0E-591C18A0E1C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301279" y="2274402"/>
            <a:ext cx="1588608" cy="300484"/>
          </a:xfrm>
        </p:spPr>
        <p:txBody>
          <a:bodyPr lIns="288000" rIns="288000" anchor="ctr" anchorCtr="0"/>
          <a:lstStyle>
            <a:lvl1pPr>
              <a:defRPr sz="1698" b="1" i="0"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 dirty="0"/>
              <a:t>Year</a:t>
            </a:r>
          </a:p>
        </p:txBody>
      </p:sp>
      <p:sp>
        <p:nvSpPr>
          <p:cNvPr id="77" name="Text Placeholder 71">
            <a:extLst>
              <a:ext uri="{FF2B5EF4-FFF2-40B4-BE49-F238E27FC236}">
                <a16:creationId xmlns:a16="http://schemas.microsoft.com/office/drawing/2014/main" id="{F661787A-E9F2-4488-B868-12E932D45BB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875965" y="2274402"/>
            <a:ext cx="1588608" cy="300484"/>
          </a:xfrm>
        </p:spPr>
        <p:txBody>
          <a:bodyPr lIns="288000" rIns="288000" anchor="ctr" anchorCtr="0"/>
          <a:lstStyle>
            <a:lvl1pPr>
              <a:defRPr sz="1698" b="1" i="0"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 dirty="0"/>
              <a:t>Year</a:t>
            </a:r>
          </a:p>
        </p:txBody>
      </p:sp>
      <p:sp>
        <p:nvSpPr>
          <p:cNvPr id="78" name="Text Placeholder 71">
            <a:extLst>
              <a:ext uri="{FF2B5EF4-FFF2-40B4-BE49-F238E27FC236}">
                <a16:creationId xmlns:a16="http://schemas.microsoft.com/office/drawing/2014/main" id="{0F502F2E-BE4E-4F98-AC09-F0807D222C9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450651" y="2274402"/>
            <a:ext cx="1588608" cy="300484"/>
          </a:xfrm>
        </p:spPr>
        <p:txBody>
          <a:bodyPr lIns="288000" rIns="288000" anchor="ctr" anchorCtr="0"/>
          <a:lstStyle>
            <a:lvl1pPr>
              <a:defRPr sz="1698" b="1" i="0"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 dirty="0"/>
              <a:t>Year</a:t>
            </a:r>
          </a:p>
        </p:txBody>
      </p:sp>
      <p:sp>
        <p:nvSpPr>
          <p:cNvPr id="79" name="Text Placeholder 71">
            <a:extLst>
              <a:ext uri="{FF2B5EF4-FFF2-40B4-BE49-F238E27FC236}">
                <a16:creationId xmlns:a16="http://schemas.microsoft.com/office/drawing/2014/main" id="{6B04DD5D-0DA6-4CDB-A074-CFE48AA6317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0025337" y="2274402"/>
            <a:ext cx="1588608" cy="300484"/>
          </a:xfrm>
        </p:spPr>
        <p:txBody>
          <a:bodyPr lIns="288000" rIns="288000" anchor="ctr" anchorCtr="0"/>
          <a:lstStyle>
            <a:lvl1pPr>
              <a:defRPr sz="1698" b="1" i="0"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 dirty="0"/>
              <a:t>Year</a:t>
            </a:r>
          </a:p>
        </p:txBody>
      </p:sp>
      <p:sp>
        <p:nvSpPr>
          <p:cNvPr id="80" name="Text Placeholder 71">
            <a:extLst>
              <a:ext uri="{FF2B5EF4-FFF2-40B4-BE49-F238E27FC236}">
                <a16:creationId xmlns:a16="http://schemas.microsoft.com/office/drawing/2014/main" id="{09CC056F-9D17-4EB7-B0FD-48019E7E2B0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77222" y="3035786"/>
            <a:ext cx="1588608" cy="818329"/>
          </a:xfrm>
        </p:spPr>
        <p:txBody>
          <a:bodyPr lIns="288000" rIns="288000" bIns="288000" anchor="t" anchorCtr="0"/>
          <a:lstStyle>
            <a:lvl1pPr>
              <a:defRPr lang="en-GB" sz="970" kern="1200" dirty="0">
                <a:solidFill>
                  <a:schemeClr val="tx1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</a:lstStyle>
          <a:p>
            <a:pPr lvl="0">
              <a:lnSpc>
                <a:spcPct val="120000"/>
              </a:lnSpc>
              <a:spcAft>
                <a:spcPts val="1455"/>
              </a:spcAft>
            </a:pPr>
            <a:r>
              <a:rPr lang="en-US" sz="970" b="0">
                <a:solidFill>
                  <a:schemeClr val="tx1"/>
                </a:solidFill>
              </a:rPr>
              <a:t>Click to edit Master text styles</a:t>
            </a:r>
          </a:p>
        </p:txBody>
      </p:sp>
      <p:sp>
        <p:nvSpPr>
          <p:cNvPr id="81" name="Text Placeholder 71">
            <a:extLst>
              <a:ext uri="{FF2B5EF4-FFF2-40B4-BE49-F238E27FC236}">
                <a16:creationId xmlns:a16="http://schemas.microsoft.com/office/drawing/2014/main" id="{DFCA2012-D010-48B8-A2FE-D43677509B3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2151908" y="3035786"/>
            <a:ext cx="1588608" cy="818329"/>
          </a:xfrm>
        </p:spPr>
        <p:txBody>
          <a:bodyPr lIns="288000" rIns="288000" bIns="288000" anchor="t" anchorCtr="0"/>
          <a:lstStyle>
            <a:lvl1pPr>
              <a:defRPr sz="970" b="0">
                <a:latin typeface="Poppins" pitchFamily="2" charset="77"/>
                <a:cs typeface="Poppins" pitchFamily="2" charset="77"/>
              </a:defRPr>
            </a:lvl1pPr>
          </a:lstStyle>
          <a:p>
            <a:pPr lvl="0">
              <a:lnSpc>
                <a:spcPct val="120000"/>
              </a:lnSpc>
              <a:spcAft>
                <a:spcPts val="1455"/>
              </a:spcAft>
            </a:pPr>
            <a:r>
              <a:rPr lang="en-US"/>
              <a:t>Click to edit Master text styles</a:t>
            </a:r>
          </a:p>
        </p:txBody>
      </p:sp>
      <p:sp>
        <p:nvSpPr>
          <p:cNvPr id="82" name="Text Placeholder 71">
            <a:extLst>
              <a:ext uri="{FF2B5EF4-FFF2-40B4-BE49-F238E27FC236}">
                <a16:creationId xmlns:a16="http://schemas.microsoft.com/office/drawing/2014/main" id="{4808DC9B-6760-4707-A987-F10C9B1C6B7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26594" y="3035786"/>
            <a:ext cx="1588608" cy="818329"/>
          </a:xfrm>
        </p:spPr>
        <p:txBody>
          <a:bodyPr lIns="288000" rIns="288000" bIns="288000" anchor="t" anchorCtr="0"/>
          <a:lstStyle>
            <a:lvl1pPr>
              <a:defRPr sz="970" b="0">
                <a:latin typeface="Poppins" pitchFamily="2" charset="77"/>
                <a:cs typeface="Poppins" pitchFamily="2" charset="77"/>
              </a:defRPr>
            </a:lvl1pPr>
          </a:lstStyle>
          <a:p>
            <a:pPr lvl="0">
              <a:lnSpc>
                <a:spcPct val="120000"/>
              </a:lnSpc>
              <a:spcAft>
                <a:spcPts val="1455"/>
              </a:spcAft>
            </a:pPr>
            <a:r>
              <a:rPr lang="en-US" sz="970"/>
              <a:t>Click to edit Master text styles</a:t>
            </a:r>
          </a:p>
        </p:txBody>
      </p:sp>
      <p:sp>
        <p:nvSpPr>
          <p:cNvPr id="83" name="Text Placeholder 71">
            <a:extLst>
              <a:ext uri="{FF2B5EF4-FFF2-40B4-BE49-F238E27FC236}">
                <a16:creationId xmlns:a16="http://schemas.microsoft.com/office/drawing/2014/main" id="{5BEAD4C3-C053-4BCA-AD42-9FAF439BF27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5301279" y="3035786"/>
            <a:ext cx="1588608" cy="818329"/>
          </a:xfrm>
        </p:spPr>
        <p:txBody>
          <a:bodyPr lIns="288000" rIns="288000" bIns="288000" anchor="t" anchorCtr="0"/>
          <a:lstStyle>
            <a:lvl1pPr>
              <a:defRPr sz="970" b="0">
                <a:latin typeface="Poppins" pitchFamily="2" charset="77"/>
                <a:cs typeface="Poppins" pitchFamily="2" charset="77"/>
              </a:defRPr>
            </a:lvl1pPr>
          </a:lstStyle>
          <a:p>
            <a:pPr lvl="0">
              <a:lnSpc>
                <a:spcPct val="120000"/>
              </a:lnSpc>
              <a:spcAft>
                <a:spcPts val="1455"/>
              </a:spcAft>
            </a:pPr>
            <a:r>
              <a:rPr lang="en-US" sz="970"/>
              <a:t>Click to edit Master text styles</a:t>
            </a:r>
          </a:p>
        </p:txBody>
      </p:sp>
      <p:sp>
        <p:nvSpPr>
          <p:cNvPr id="84" name="Text Placeholder 71">
            <a:extLst>
              <a:ext uri="{FF2B5EF4-FFF2-40B4-BE49-F238E27FC236}">
                <a16:creationId xmlns:a16="http://schemas.microsoft.com/office/drawing/2014/main" id="{EAFEF8AB-B626-4FFE-B184-2D41AE60489B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75965" y="3035786"/>
            <a:ext cx="1588608" cy="818329"/>
          </a:xfrm>
        </p:spPr>
        <p:txBody>
          <a:bodyPr lIns="288000" rIns="288000" bIns="288000" anchor="t" anchorCtr="0"/>
          <a:lstStyle>
            <a:lvl1pPr>
              <a:defRPr sz="970" b="0">
                <a:latin typeface="Poppins" pitchFamily="2" charset="77"/>
                <a:cs typeface="Poppins" pitchFamily="2" charset="77"/>
              </a:defRPr>
            </a:lvl1pPr>
          </a:lstStyle>
          <a:p>
            <a:pPr lvl="0">
              <a:lnSpc>
                <a:spcPct val="120000"/>
              </a:lnSpc>
              <a:spcAft>
                <a:spcPts val="1455"/>
              </a:spcAft>
            </a:pPr>
            <a:r>
              <a:rPr lang="en-US" sz="970"/>
              <a:t>Click to edit Master text styles</a:t>
            </a:r>
          </a:p>
        </p:txBody>
      </p:sp>
      <p:sp>
        <p:nvSpPr>
          <p:cNvPr id="85" name="Text Placeholder 71">
            <a:extLst>
              <a:ext uri="{FF2B5EF4-FFF2-40B4-BE49-F238E27FC236}">
                <a16:creationId xmlns:a16="http://schemas.microsoft.com/office/drawing/2014/main" id="{A2353D5E-8772-46DC-B085-E1CE6ABC5642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8450651" y="3035786"/>
            <a:ext cx="1588608" cy="818329"/>
          </a:xfrm>
        </p:spPr>
        <p:txBody>
          <a:bodyPr lIns="288000" rIns="288000" bIns="288000" anchor="t" anchorCtr="0"/>
          <a:lstStyle>
            <a:lvl1pPr>
              <a:defRPr sz="970" b="0">
                <a:latin typeface="Poppins" pitchFamily="2" charset="77"/>
                <a:cs typeface="Poppins" pitchFamily="2" charset="77"/>
              </a:defRPr>
            </a:lvl1pPr>
          </a:lstStyle>
          <a:p>
            <a:pPr lvl="0" algn="l">
              <a:lnSpc>
                <a:spcPct val="120000"/>
              </a:lnSpc>
              <a:spcAft>
                <a:spcPts val="1455"/>
              </a:spcAft>
            </a:pPr>
            <a:r>
              <a:rPr lang="en-US" sz="970"/>
              <a:t>Click to edit Master text styles</a:t>
            </a:r>
          </a:p>
        </p:txBody>
      </p:sp>
      <p:sp>
        <p:nvSpPr>
          <p:cNvPr id="86" name="Text Placeholder 71">
            <a:extLst>
              <a:ext uri="{FF2B5EF4-FFF2-40B4-BE49-F238E27FC236}">
                <a16:creationId xmlns:a16="http://schemas.microsoft.com/office/drawing/2014/main" id="{947BFEF4-7AA3-4A1C-B7FE-6DF1E40CA7E3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10025337" y="3035786"/>
            <a:ext cx="1588608" cy="818329"/>
          </a:xfrm>
        </p:spPr>
        <p:txBody>
          <a:bodyPr lIns="288000" rIns="288000" bIns="288000" anchor="t" anchorCtr="0"/>
          <a:lstStyle>
            <a:lvl1pPr>
              <a:defRPr sz="970" b="0">
                <a:latin typeface="Poppins" pitchFamily="2" charset="77"/>
                <a:cs typeface="Poppins" pitchFamily="2" charset="77"/>
              </a:defRPr>
            </a:lvl1pPr>
          </a:lstStyle>
          <a:p>
            <a:pPr marL="0" marR="0" lvl="0" indent="0" algn="l" defTabSz="554492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455"/>
              </a:spcAft>
              <a:buClrTx/>
              <a:buSzTx/>
              <a:buFontTx/>
              <a:buNone/>
              <a:tabLst/>
              <a:defRPr/>
            </a:pPr>
            <a:r>
              <a:rPr lang="en-US" sz="970" b="0" i="0">
                <a:solidFill>
                  <a:schemeClr val="tx1"/>
                </a:solidFill>
              </a:rPr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66221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livery 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9" name="Table 68">
            <a:extLst>
              <a:ext uri="{FF2B5EF4-FFF2-40B4-BE49-F238E27FC236}">
                <a16:creationId xmlns:a16="http://schemas.microsoft.com/office/drawing/2014/main" id="{315CC76F-6579-4347-9D3E-1D56C656A66C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296936976"/>
              </p:ext>
            </p:extLst>
          </p:nvPr>
        </p:nvGraphicFramePr>
        <p:xfrm>
          <a:off x="577221" y="3126838"/>
          <a:ext cx="11049048" cy="2921564"/>
        </p:xfrm>
        <a:graphic>
          <a:graphicData uri="http://schemas.openxmlformats.org/drawingml/2006/table">
            <a:tbl>
              <a:tblPr bandCol="1">
                <a:tableStyleId>{2D5ABB26-0587-4C30-8999-92F81FD0307C}</a:tableStyleId>
              </a:tblPr>
              <a:tblGrid>
                <a:gridCol w="2762262">
                  <a:extLst>
                    <a:ext uri="{9D8B030D-6E8A-4147-A177-3AD203B41FA5}">
                      <a16:colId xmlns:a16="http://schemas.microsoft.com/office/drawing/2014/main" val="1382627474"/>
                    </a:ext>
                  </a:extLst>
                </a:gridCol>
                <a:gridCol w="2762262">
                  <a:extLst>
                    <a:ext uri="{9D8B030D-6E8A-4147-A177-3AD203B41FA5}">
                      <a16:colId xmlns:a16="http://schemas.microsoft.com/office/drawing/2014/main" val="2312284562"/>
                    </a:ext>
                  </a:extLst>
                </a:gridCol>
                <a:gridCol w="2762262">
                  <a:extLst>
                    <a:ext uri="{9D8B030D-6E8A-4147-A177-3AD203B41FA5}">
                      <a16:colId xmlns:a16="http://schemas.microsoft.com/office/drawing/2014/main" val="1977789979"/>
                    </a:ext>
                  </a:extLst>
                </a:gridCol>
                <a:gridCol w="2762262">
                  <a:extLst>
                    <a:ext uri="{9D8B030D-6E8A-4147-A177-3AD203B41FA5}">
                      <a16:colId xmlns:a16="http://schemas.microsoft.com/office/drawing/2014/main" val="289107806"/>
                    </a:ext>
                  </a:extLst>
                </a:gridCol>
              </a:tblGrid>
              <a:tr h="2921564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20000"/>
                        </a:lnSpc>
                        <a:spcAft>
                          <a:spcPts val="2400"/>
                        </a:spcAft>
                      </a:pPr>
                      <a:endParaRPr lang="en-US" sz="10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4656" marR="174656" marT="218304" marB="174643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20000"/>
                        </a:lnSpc>
                        <a:spcAft>
                          <a:spcPts val="2400"/>
                        </a:spcAft>
                      </a:pPr>
                      <a:endParaRPr lang="en-US" sz="10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4656" marR="174656" marT="218304" marB="174643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20000"/>
                        </a:lnSpc>
                        <a:spcAft>
                          <a:spcPts val="2400"/>
                        </a:spcAft>
                      </a:pPr>
                      <a:endParaRPr lang="en-US" sz="10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4656" marR="174656" marT="218304" marB="174643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20000"/>
                        </a:lnSpc>
                        <a:spcAft>
                          <a:spcPts val="2400"/>
                        </a:spcAft>
                      </a:pPr>
                      <a:endParaRPr lang="en-US" sz="10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4656" marR="174656" marT="218304" marB="174643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9904028"/>
                  </a:ext>
                </a:extLst>
              </a:tr>
            </a:tbl>
          </a:graphicData>
        </a:graphic>
      </p:graphicFrame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4E43CC-A238-47A3-B91D-337B8322D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Immunization, Vaccines and Biologicals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FE5D80-3F53-4103-9967-095D04856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AFC-DF42-41A5-B57C-06A83BBA6616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D9919F6-A4D0-4CA9-A4CD-9144578569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637" y="537198"/>
            <a:ext cx="5081283" cy="403133"/>
          </a:xfrm>
        </p:spPr>
        <p:txBody>
          <a:bodyPr lIns="0" tIns="0" rIns="0" bIns="0" anchor="t" anchorCtr="0"/>
          <a:lstStyle>
            <a:lvl1pPr>
              <a:defRPr/>
            </a:lvl1pPr>
          </a:lstStyle>
          <a:p>
            <a:r>
              <a:rPr lang="en-US" dirty="0"/>
              <a:t>Delivery Timeline</a:t>
            </a:r>
            <a:endParaRPr lang="en-GB" dirty="0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0B35CF9D-1C51-4670-B6A1-6C59DE52D7B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7638" y="1098118"/>
            <a:ext cx="5081284" cy="261290"/>
          </a:xfrm>
        </p:spPr>
        <p:txBody>
          <a:bodyPr/>
          <a:lstStyle>
            <a:lvl1pPr>
              <a:lnSpc>
                <a:spcPct val="100000"/>
              </a:lnSpc>
              <a:buFont typeface="Arial" panose="020B0604020202020204" pitchFamily="34" charset="0"/>
              <a:buNone/>
              <a:defRPr sz="1698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object 14">
            <a:extLst>
              <a:ext uri="{FF2B5EF4-FFF2-40B4-BE49-F238E27FC236}">
                <a16:creationId xmlns:a16="http://schemas.microsoft.com/office/drawing/2014/main" id="{FFCCEE77-DD40-4843-B514-E7A8B70251C9}"/>
              </a:ext>
            </a:extLst>
          </p:cNvPr>
          <p:cNvSpPr/>
          <p:nvPr userDrawn="1"/>
        </p:nvSpPr>
        <p:spPr>
          <a:xfrm>
            <a:off x="577850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36" name="object 14">
            <a:extLst>
              <a:ext uri="{FF2B5EF4-FFF2-40B4-BE49-F238E27FC236}">
                <a16:creationId xmlns:a16="http://schemas.microsoft.com/office/drawing/2014/main" id="{90578DB9-BA6E-47D0-A9E9-CCE6534555DB}"/>
              </a:ext>
            </a:extLst>
          </p:cNvPr>
          <p:cNvSpPr/>
          <p:nvPr userDrawn="1"/>
        </p:nvSpPr>
        <p:spPr>
          <a:xfrm>
            <a:off x="577850" y="3130517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9E7A0D4B-AB57-44B0-97E1-0F74C2C20372}"/>
              </a:ext>
            </a:extLst>
          </p:cNvPr>
          <p:cNvSpPr/>
          <p:nvPr/>
        </p:nvSpPr>
        <p:spPr>
          <a:xfrm>
            <a:off x="763224" y="3068975"/>
            <a:ext cx="134646" cy="134636"/>
          </a:xfrm>
          <a:prstGeom prst="ellipse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92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08C9AC41-4B38-40D6-B070-CDF412ECA81A}"/>
              </a:ext>
            </a:extLst>
          </p:cNvPr>
          <p:cNvSpPr/>
          <p:nvPr/>
        </p:nvSpPr>
        <p:spPr>
          <a:xfrm>
            <a:off x="3530909" y="3068975"/>
            <a:ext cx="134646" cy="134636"/>
          </a:xfrm>
          <a:prstGeom prst="ellipse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92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44AA5FF5-FC45-4C9B-833A-3EAAFD5E25BD}"/>
              </a:ext>
            </a:extLst>
          </p:cNvPr>
          <p:cNvSpPr/>
          <p:nvPr/>
        </p:nvSpPr>
        <p:spPr>
          <a:xfrm>
            <a:off x="6298593" y="3068975"/>
            <a:ext cx="134646" cy="134636"/>
          </a:xfrm>
          <a:prstGeom prst="ellipse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92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33F6E636-79A6-4B30-8BC0-632CE4B6ECAC}"/>
              </a:ext>
            </a:extLst>
          </p:cNvPr>
          <p:cNvSpPr/>
          <p:nvPr/>
        </p:nvSpPr>
        <p:spPr>
          <a:xfrm>
            <a:off x="9066277" y="3068975"/>
            <a:ext cx="134646" cy="134636"/>
          </a:xfrm>
          <a:prstGeom prst="ellipse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92"/>
          </a:p>
        </p:txBody>
      </p:sp>
      <p:sp>
        <p:nvSpPr>
          <p:cNvPr id="72" name="Text Placeholder 71">
            <a:extLst>
              <a:ext uri="{FF2B5EF4-FFF2-40B4-BE49-F238E27FC236}">
                <a16:creationId xmlns:a16="http://schemas.microsoft.com/office/drawing/2014/main" id="{BAF604B7-6B9E-4D76-9381-483BAA560F8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7222" y="2671132"/>
            <a:ext cx="2759597" cy="300484"/>
          </a:xfrm>
        </p:spPr>
        <p:txBody>
          <a:bodyPr lIns="288000" rIns="288000" anchor="ctr" anchorCtr="0"/>
          <a:lstStyle>
            <a:lvl1pPr>
              <a:defRPr sz="1698" b="1" i="0"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 dirty="0"/>
              <a:t>Month - Month</a:t>
            </a:r>
          </a:p>
        </p:txBody>
      </p:sp>
      <p:sp>
        <p:nvSpPr>
          <p:cNvPr id="75" name="Text Placeholder 71">
            <a:extLst>
              <a:ext uri="{FF2B5EF4-FFF2-40B4-BE49-F238E27FC236}">
                <a16:creationId xmlns:a16="http://schemas.microsoft.com/office/drawing/2014/main" id="{70B4A5F4-0003-4BDE-938E-71D88633E97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40372" y="2671132"/>
            <a:ext cx="2759597" cy="300484"/>
          </a:xfrm>
        </p:spPr>
        <p:txBody>
          <a:bodyPr lIns="288000" rIns="288000" anchor="ctr" anchorCtr="0"/>
          <a:lstStyle>
            <a:lvl1pPr>
              <a:defRPr sz="1698" b="1" i="0"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 dirty="0"/>
              <a:t>Month - Month</a:t>
            </a:r>
          </a:p>
        </p:txBody>
      </p:sp>
      <p:sp>
        <p:nvSpPr>
          <p:cNvPr id="77" name="Text Placeholder 71">
            <a:extLst>
              <a:ext uri="{FF2B5EF4-FFF2-40B4-BE49-F238E27FC236}">
                <a16:creationId xmlns:a16="http://schemas.microsoft.com/office/drawing/2014/main" id="{F661787A-E9F2-4488-B868-12E932D45BB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103523" y="2671132"/>
            <a:ext cx="2759597" cy="300484"/>
          </a:xfrm>
        </p:spPr>
        <p:txBody>
          <a:bodyPr lIns="288000" rIns="288000" anchor="ctr" anchorCtr="0"/>
          <a:lstStyle>
            <a:lvl1pPr>
              <a:defRPr sz="1698" b="1" i="0"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 dirty="0"/>
              <a:t>Month - Month</a:t>
            </a:r>
          </a:p>
        </p:txBody>
      </p:sp>
      <p:sp>
        <p:nvSpPr>
          <p:cNvPr id="79" name="Text Placeholder 71">
            <a:extLst>
              <a:ext uri="{FF2B5EF4-FFF2-40B4-BE49-F238E27FC236}">
                <a16:creationId xmlns:a16="http://schemas.microsoft.com/office/drawing/2014/main" id="{6B04DD5D-0DA6-4CDB-A074-CFE48AA6317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866673" y="2671132"/>
            <a:ext cx="2759597" cy="300484"/>
          </a:xfrm>
        </p:spPr>
        <p:txBody>
          <a:bodyPr lIns="288000" rIns="288000" anchor="ctr" anchorCtr="0"/>
          <a:lstStyle>
            <a:lvl1pPr>
              <a:defRPr sz="1698" b="1" i="0"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 dirty="0"/>
              <a:t>Month - Month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FB9A9C-4C9E-469C-9D99-16BC91C138E0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3486115" y="3366159"/>
            <a:ext cx="8012962" cy="460026"/>
          </a:xfrm>
          <a:solidFill>
            <a:schemeClr val="accent1"/>
          </a:solidFill>
        </p:spPr>
        <p:txBody>
          <a:bodyPr vert="horz" wrap="square" lIns="288000" tIns="144000" rIns="288000" bIns="144000" rtlCol="0" anchor="ctr" anchorCtr="0">
            <a:spAutoFit/>
          </a:bodyPr>
          <a:lstStyle>
            <a:lvl1pPr>
              <a:defRPr lang="en-US" sz="970" dirty="0" smtClean="0">
                <a:solidFill>
                  <a:schemeClr val="bg1"/>
                </a:solidFill>
              </a:defRPr>
            </a:lvl1pPr>
            <a:lvl2pPr>
              <a:defRPr lang="en-US" sz="485" dirty="0" smtClean="0">
                <a:solidFill>
                  <a:schemeClr val="bg1"/>
                </a:solidFill>
              </a:defRPr>
            </a:lvl2pPr>
            <a:lvl3pPr>
              <a:defRPr lang="en-US" dirty="0" smtClean="0">
                <a:solidFill>
                  <a:schemeClr val="bg1"/>
                </a:solidFill>
              </a:defRPr>
            </a:lvl3pPr>
            <a:lvl4pPr>
              <a:defRPr lang="en-US" dirty="0" smtClean="0">
                <a:solidFill>
                  <a:schemeClr val="bg1"/>
                </a:solidFill>
              </a:defRPr>
            </a:lvl4pPr>
            <a:lvl5pPr>
              <a:defRPr lang="en-GB" dirty="0">
                <a:solidFill>
                  <a:schemeClr val="bg1"/>
                </a:solidFill>
              </a:defRPr>
            </a:lvl5pPr>
          </a:lstStyle>
          <a:p>
            <a:pPr marR="0" lvl="0" fontAlgn="auto">
              <a:spcAft>
                <a:spcPts val="1455"/>
              </a:spcAft>
              <a:buClrTx/>
              <a:tabLst/>
            </a:pPr>
            <a:r>
              <a:rPr lang="en-US"/>
              <a:t>Click to edit Master text styles</a:t>
            </a:r>
          </a:p>
        </p:txBody>
      </p:sp>
      <p:sp>
        <p:nvSpPr>
          <p:cNvPr id="106" name="Text Placeholder 2">
            <a:extLst>
              <a:ext uri="{FF2B5EF4-FFF2-40B4-BE49-F238E27FC236}">
                <a16:creationId xmlns:a16="http://schemas.microsoft.com/office/drawing/2014/main" id="{D679B6E4-5400-4DE1-9F08-359DC2F09B7E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718431" y="3366159"/>
            <a:ext cx="2452086" cy="460026"/>
          </a:xfrm>
          <a:solidFill>
            <a:schemeClr val="accent1">
              <a:lumMod val="40000"/>
              <a:lumOff val="60000"/>
            </a:schemeClr>
          </a:solidFill>
        </p:spPr>
        <p:txBody>
          <a:bodyPr vert="horz" wrap="square" lIns="288000" tIns="144000" rIns="288000" bIns="144000" rtlCol="0" anchor="ctr" anchorCtr="0">
            <a:spAutoFit/>
          </a:bodyPr>
          <a:lstStyle>
            <a:lvl1pPr>
              <a:defRPr lang="en-US" sz="970" dirty="0" smtClean="0">
                <a:solidFill>
                  <a:schemeClr val="tx1"/>
                </a:solidFill>
              </a:defRPr>
            </a:lvl1pPr>
            <a:lvl2pPr>
              <a:defRPr lang="en-US" sz="485" dirty="0" smtClean="0">
                <a:solidFill>
                  <a:schemeClr val="bg1"/>
                </a:solidFill>
              </a:defRPr>
            </a:lvl2pPr>
            <a:lvl3pPr>
              <a:defRPr lang="en-US" dirty="0" smtClean="0">
                <a:solidFill>
                  <a:schemeClr val="bg1"/>
                </a:solidFill>
              </a:defRPr>
            </a:lvl3pPr>
            <a:lvl4pPr>
              <a:defRPr lang="en-US" dirty="0" smtClean="0">
                <a:solidFill>
                  <a:schemeClr val="bg1"/>
                </a:solidFill>
              </a:defRPr>
            </a:lvl4pPr>
            <a:lvl5pPr>
              <a:defRPr lang="en-GB" dirty="0">
                <a:solidFill>
                  <a:schemeClr val="bg1"/>
                </a:solidFill>
              </a:defRPr>
            </a:lvl5pPr>
          </a:lstStyle>
          <a:p>
            <a:pPr marR="0" lvl="0" fontAlgn="auto">
              <a:spcAft>
                <a:spcPts val="1455"/>
              </a:spcAft>
              <a:buClrTx/>
              <a:tabLst/>
            </a:pPr>
            <a:r>
              <a:rPr lang="en-US"/>
              <a:t>Click to edit Master text styles</a:t>
            </a:r>
          </a:p>
        </p:txBody>
      </p:sp>
      <p:sp>
        <p:nvSpPr>
          <p:cNvPr id="107" name="Text Placeholder 2">
            <a:extLst>
              <a:ext uri="{FF2B5EF4-FFF2-40B4-BE49-F238E27FC236}">
                <a16:creationId xmlns:a16="http://schemas.microsoft.com/office/drawing/2014/main" id="{1F810C97-0A29-45C1-9D60-827E200D0F34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9021483" y="3890527"/>
            <a:ext cx="2477593" cy="460026"/>
          </a:xfrm>
          <a:solidFill>
            <a:schemeClr val="accent1"/>
          </a:solidFill>
        </p:spPr>
        <p:txBody>
          <a:bodyPr vert="horz" wrap="square" lIns="288000" tIns="144000" rIns="288000" bIns="144000" rtlCol="0" anchor="ctr" anchorCtr="0">
            <a:spAutoFit/>
          </a:bodyPr>
          <a:lstStyle>
            <a:lvl1pPr>
              <a:defRPr lang="en-US" sz="970" dirty="0" smtClean="0">
                <a:solidFill>
                  <a:schemeClr val="bg1"/>
                </a:solidFill>
              </a:defRPr>
            </a:lvl1pPr>
            <a:lvl2pPr>
              <a:defRPr lang="en-US" sz="485" dirty="0" smtClean="0">
                <a:solidFill>
                  <a:schemeClr val="bg1"/>
                </a:solidFill>
              </a:defRPr>
            </a:lvl2pPr>
            <a:lvl3pPr>
              <a:defRPr lang="en-US" dirty="0" smtClean="0">
                <a:solidFill>
                  <a:schemeClr val="bg1"/>
                </a:solidFill>
              </a:defRPr>
            </a:lvl3pPr>
            <a:lvl4pPr>
              <a:defRPr lang="en-US" dirty="0" smtClean="0">
                <a:solidFill>
                  <a:schemeClr val="bg1"/>
                </a:solidFill>
              </a:defRPr>
            </a:lvl4pPr>
            <a:lvl5pPr>
              <a:defRPr lang="en-GB" dirty="0">
                <a:solidFill>
                  <a:schemeClr val="bg1"/>
                </a:solidFill>
              </a:defRPr>
            </a:lvl5pPr>
          </a:lstStyle>
          <a:p>
            <a:pPr marR="0" lvl="0" fontAlgn="auto">
              <a:spcAft>
                <a:spcPts val="1455"/>
              </a:spcAft>
              <a:buClrTx/>
              <a:tabLst/>
            </a:pPr>
            <a:r>
              <a:rPr lang="en-US"/>
              <a:t>Click to edit Master text styles</a:t>
            </a:r>
          </a:p>
        </p:txBody>
      </p:sp>
      <p:sp>
        <p:nvSpPr>
          <p:cNvPr id="108" name="Text Placeholder 2">
            <a:extLst>
              <a:ext uri="{FF2B5EF4-FFF2-40B4-BE49-F238E27FC236}">
                <a16:creationId xmlns:a16="http://schemas.microsoft.com/office/drawing/2014/main" id="{FC6BAC02-B885-47E1-A502-AA5052129E5E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718430" y="3890527"/>
            <a:ext cx="8012962" cy="460026"/>
          </a:xfrm>
          <a:solidFill>
            <a:schemeClr val="accent1">
              <a:lumMod val="40000"/>
              <a:lumOff val="60000"/>
            </a:schemeClr>
          </a:solidFill>
        </p:spPr>
        <p:txBody>
          <a:bodyPr vert="horz" wrap="square" lIns="288000" tIns="144000" rIns="288000" bIns="144000" rtlCol="0" anchor="ctr" anchorCtr="0">
            <a:spAutoFit/>
          </a:bodyPr>
          <a:lstStyle>
            <a:lvl1pPr>
              <a:defRPr lang="en-US" sz="970" dirty="0" smtClean="0">
                <a:solidFill>
                  <a:schemeClr val="tx1"/>
                </a:solidFill>
              </a:defRPr>
            </a:lvl1pPr>
            <a:lvl2pPr>
              <a:defRPr lang="en-US" sz="485" dirty="0" smtClean="0">
                <a:solidFill>
                  <a:schemeClr val="bg1"/>
                </a:solidFill>
              </a:defRPr>
            </a:lvl2pPr>
            <a:lvl3pPr>
              <a:defRPr lang="en-US" dirty="0" smtClean="0">
                <a:solidFill>
                  <a:schemeClr val="bg1"/>
                </a:solidFill>
              </a:defRPr>
            </a:lvl3pPr>
            <a:lvl4pPr>
              <a:defRPr lang="en-US" dirty="0" smtClean="0">
                <a:solidFill>
                  <a:schemeClr val="bg1"/>
                </a:solidFill>
              </a:defRPr>
            </a:lvl4pPr>
            <a:lvl5pPr>
              <a:defRPr lang="en-GB" dirty="0">
                <a:solidFill>
                  <a:schemeClr val="bg1"/>
                </a:solidFill>
              </a:defRPr>
            </a:lvl5pPr>
          </a:lstStyle>
          <a:p>
            <a:pPr marR="0" lvl="0" fontAlgn="auto">
              <a:spcAft>
                <a:spcPts val="1455"/>
              </a:spcAft>
              <a:buClrTx/>
              <a:tabLst/>
            </a:pPr>
            <a:r>
              <a:rPr lang="en-US"/>
              <a:t>Click to edit Master text styles</a:t>
            </a:r>
          </a:p>
        </p:txBody>
      </p:sp>
      <p:sp>
        <p:nvSpPr>
          <p:cNvPr id="110" name="Text Placeholder 2">
            <a:extLst>
              <a:ext uri="{FF2B5EF4-FFF2-40B4-BE49-F238E27FC236}">
                <a16:creationId xmlns:a16="http://schemas.microsoft.com/office/drawing/2014/main" id="{06BDC1B7-A02B-4772-BA3C-4B7BBCD848D2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718431" y="4414895"/>
            <a:ext cx="10780646" cy="460026"/>
          </a:xfrm>
          <a:solidFill>
            <a:schemeClr val="accent1">
              <a:lumMod val="40000"/>
              <a:lumOff val="60000"/>
            </a:schemeClr>
          </a:solidFill>
        </p:spPr>
        <p:txBody>
          <a:bodyPr vert="horz" wrap="square" lIns="288000" tIns="144000" rIns="288000" bIns="144000" rtlCol="0" anchor="ctr" anchorCtr="0">
            <a:spAutoFit/>
          </a:bodyPr>
          <a:lstStyle>
            <a:lvl1pPr>
              <a:defRPr lang="en-US" sz="970" dirty="0" smtClean="0">
                <a:solidFill>
                  <a:schemeClr val="tx1"/>
                </a:solidFill>
              </a:defRPr>
            </a:lvl1pPr>
            <a:lvl2pPr>
              <a:defRPr lang="en-US" sz="485" dirty="0" smtClean="0">
                <a:solidFill>
                  <a:schemeClr val="bg1"/>
                </a:solidFill>
              </a:defRPr>
            </a:lvl2pPr>
            <a:lvl3pPr>
              <a:defRPr lang="en-US" dirty="0" smtClean="0">
                <a:solidFill>
                  <a:schemeClr val="bg1"/>
                </a:solidFill>
              </a:defRPr>
            </a:lvl3pPr>
            <a:lvl4pPr>
              <a:defRPr lang="en-US" dirty="0" smtClean="0">
                <a:solidFill>
                  <a:schemeClr val="bg1"/>
                </a:solidFill>
              </a:defRPr>
            </a:lvl4pPr>
            <a:lvl5pPr>
              <a:defRPr lang="en-GB" dirty="0">
                <a:solidFill>
                  <a:schemeClr val="bg1"/>
                </a:solidFill>
              </a:defRPr>
            </a:lvl5pPr>
          </a:lstStyle>
          <a:p>
            <a:pPr marR="0" lvl="0" fontAlgn="auto">
              <a:spcAft>
                <a:spcPts val="1455"/>
              </a:spcAft>
              <a:buClrTx/>
              <a:tabLst/>
            </a:pPr>
            <a:r>
              <a:rPr lang="en-US"/>
              <a:t>Click to edit Master text styles</a:t>
            </a:r>
          </a:p>
        </p:txBody>
      </p:sp>
      <p:sp>
        <p:nvSpPr>
          <p:cNvPr id="112" name="Text Placeholder 2">
            <a:extLst>
              <a:ext uri="{FF2B5EF4-FFF2-40B4-BE49-F238E27FC236}">
                <a16:creationId xmlns:a16="http://schemas.microsoft.com/office/drawing/2014/main" id="{88A5BF89-FF15-4E22-A8D9-B81E4C8FB04E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1947927" y="4939264"/>
            <a:ext cx="9538396" cy="460026"/>
          </a:xfrm>
          <a:solidFill>
            <a:schemeClr val="accent1">
              <a:lumMod val="40000"/>
              <a:lumOff val="60000"/>
            </a:schemeClr>
          </a:solidFill>
        </p:spPr>
        <p:txBody>
          <a:bodyPr vert="horz" wrap="square" lIns="288000" tIns="144000" rIns="288000" bIns="144000" rtlCol="0" anchor="ctr" anchorCtr="0">
            <a:spAutoFit/>
          </a:bodyPr>
          <a:lstStyle>
            <a:lvl1pPr>
              <a:defRPr lang="en-US" sz="970" dirty="0" smtClean="0">
                <a:solidFill>
                  <a:schemeClr val="tx1"/>
                </a:solidFill>
              </a:defRPr>
            </a:lvl1pPr>
            <a:lvl2pPr>
              <a:defRPr lang="en-US" sz="485" dirty="0" smtClean="0">
                <a:solidFill>
                  <a:schemeClr val="bg1"/>
                </a:solidFill>
              </a:defRPr>
            </a:lvl2pPr>
            <a:lvl3pPr>
              <a:defRPr lang="en-US" dirty="0" smtClean="0">
                <a:solidFill>
                  <a:schemeClr val="bg1"/>
                </a:solidFill>
              </a:defRPr>
            </a:lvl3pPr>
            <a:lvl4pPr>
              <a:defRPr lang="en-US" dirty="0" smtClean="0">
                <a:solidFill>
                  <a:schemeClr val="bg1"/>
                </a:solidFill>
              </a:defRPr>
            </a:lvl4pPr>
            <a:lvl5pPr>
              <a:defRPr lang="en-GB" dirty="0">
                <a:solidFill>
                  <a:schemeClr val="bg1"/>
                </a:solidFill>
              </a:defRPr>
            </a:lvl5pPr>
          </a:lstStyle>
          <a:p>
            <a:pPr marR="0" lvl="0" fontAlgn="auto">
              <a:spcAft>
                <a:spcPts val="1455"/>
              </a:spcAft>
              <a:buClrTx/>
              <a:tabLst/>
            </a:pPr>
            <a:r>
              <a:rPr lang="en-US"/>
              <a:t>Click to edit Master text styles</a:t>
            </a:r>
          </a:p>
        </p:txBody>
      </p:sp>
      <p:sp>
        <p:nvSpPr>
          <p:cNvPr id="114" name="Text Placeholder 2">
            <a:extLst>
              <a:ext uri="{FF2B5EF4-FFF2-40B4-BE49-F238E27FC236}">
                <a16:creationId xmlns:a16="http://schemas.microsoft.com/office/drawing/2014/main" id="{28A648F4-45A3-4893-B1D5-F9EAB33F1565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7493246" y="5463631"/>
            <a:ext cx="3986725" cy="460026"/>
          </a:xfrm>
          <a:solidFill>
            <a:schemeClr val="accent1">
              <a:lumMod val="40000"/>
              <a:lumOff val="60000"/>
            </a:schemeClr>
          </a:solidFill>
        </p:spPr>
        <p:txBody>
          <a:bodyPr vert="horz" wrap="square" lIns="288000" tIns="144000" rIns="288000" bIns="144000" rtlCol="0" anchor="ctr" anchorCtr="0">
            <a:spAutoFit/>
          </a:bodyPr>
          <a:lstStyle>
            <a:lvl1pPr>
              <a:defRPr lang="en-US" sz="970" dirty="0" smtClean="0">
                <a:solidFill>
                  <a:schemeClr val="tx1"/>
                </a:solidFill>
              </a:defRPr>
            </a:lvl1pPr>
            <a:lvl2pPr>
              <a:defRPr lang="en-US" sz="485" dirty="0" smtClean="0">
                <a:solidFill>
                  <a:schemeClr val="bg1"/>
                </a:solidFill>
              </a:defRPr>
            </a:lvl2pPr>
            <a:lvl3pPr>
              <a:defRPr lang="en-US" dirty="0" smtClean="0">
                <a:solidFill>
                  <a:schemeClr val="bg1"/>
                </a:solidFill>
              </a:defRPr>
            </a:lvl3pPr>
            <a:lvl4pPr>
              <a:defRPr lang="en-US" dirty="0" smtClean="0">
                <a:solidFill>
                  <a:schemeClr val="bg1"/>
                </a:solidFill>
              </a:defRPr>
            </a:lvl4pPr>
            <a:lvl5pPr>
              <a:defRPr lang="en-GB" dirty="0">
                <a:solidFill>
                  <a:schemeClr val="bg1"/>
                </a:solidFill>
              </a:defRPr>
            </a:lvl5pPr>
          </a:lstStyle>
          <a:p>
            <a:pPr marR="0" lvl="0" fontAlgn="auto">
              <a:spcAft>
                <a:spcPts val="1455"/>
              </a:spcAft>
              <a:buClrTx/>
              <a:tabLst/>
            </a:pPr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92315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4E43CC-A238-47A3-B91D-337B8322D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Immunization, Vaccines and Biologicals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FE5D80-3F53-4103-9967-095D04856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AFC-DF42-41A5-B57C-06A83BBA6616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D9919F6-A4D0-4CA9-A4CD-9144578569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637" y="537198"/>
            <a:ext cx="5081283" cy="403133"/>
          </a:xfrm>
        </p:spPr>
        <p:txBody>
          <a:bodyPr lIns="0" tIns="0" rIns="0" bIns="0" anchor="t" anchorCtr="0"/>
          <a:lstStyle>
            <a:lvl1pPr>
              <a:defRPr/>
            </a:lvl1pPr>
          </a:lstStyle>
          <a:p>
            <a:r>
              <a:rPr lang="en-US" dirty="0"/>
              <a:t>Table</a:t>
            </a:r>
            <a:endParaRPr lang="en-GB" dirty="0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0B35CF9D-1C51-4670-B6A1-6C59DE52D7B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7638" y="1098118"/>
            <a:ext cx="5081284" cy="261290"/>
          </a:xfrm>
        </p:spPr>
        <p:txBody>
          <a:bodyPr/>
          <a:lstStyle>
            <a:lvl1pPr>
              <a:lnSpc>
                <a:spcPct val="100000"/>
              </a:lnSpc>
              <a:buFont typeface="Arial" panose="020B0604020202020204" pitchFamily="34" charset="0"/>
              <a:buNone/>
              <a:defRPr sz="1698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object 14">
            <a:extLst>
              <a:ext uri="{FF2B5EF4-FFF2-40B4-BE49-F238E27FC236}">
                <a16:creationId xmlns:a16="http://schemas.microsoft.com/office/drawing/2014/main" id="{FFCCEE77-DD40-4843-B514-E7A8B70251C9}"/>
              </a:ext>
            </a:extLst>
          </p:cNvPr>
          <p:cNvSpPr/>
          <p:nvPr userDrawn="1"/>
        </p:nvSpPr>
        <p:spPr>
          <a:xfrm>
            <a:off x="577850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</p:spTree>
    <p:extLst>
      <p:ext uri="{BB962C8B-B14F-4D97-AF65-F5344CB8AC3E}">
        <p14:creationId xmlns:p14="http://schemas.microsoft.com/office/powerpoint/2010/main" val="472962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(Internal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7C3F02-BFC9-4851-B86C-F7936BFADF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065" y="577597"/>
            <a:ext cx="3981728" cy="911403"/>
          </a:xfrm>
        </p:spPr>
        <p:txBody>
          <a:bodyPr lIns="0" tIns="0" rIns="0" bIns="0" anchor="t" anchorCtr="0"/>
          <a:lstStyle>
            <a:lvl1pPr algn="l">
              <a:defRPr sz="3275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8B6177-2783-4098-BD2C-28AFA3C48E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0065" y="4457304"/>
            <a:ext cx="3981728" cy="300484"/>
          </a:xfrm>
        </p:spPr>
        <p:txBody>
          <a:bodyPr wrap="square" anchor="b" anchorCtr="0">
            <a:spAutoFit/>
          </a:bodyPr>
          <a:lstStyle>
            <a:lvl1pPr marL="0" indent="0" algn="l">
              <a:buNone/>
              <a:defRPr sz="1698"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277246" indent="0" algn="ctr">
              <a:buNone/>
              <a:defRPr sz="1213"/>
            </a:lvl2pPr>
            <a:lvl3pPr marL="554492" indent="0" algn="ctr">
              <a:buNone/>
              <a:defRPr sz="1092"/>
            </a:lvl3pPr>
            <a:lvl4pPr marL="831738" indent="0" algn="ctr">
              <a:buNone/>
              <a:defRPr sz="970"/>
            </a:lvl4pPr>
            <a:lvl5pPr marL="1108984" indent="0" algn="ctr">
              <a:buNone/>
              <a:defRPr sz="970"/>
            </a:lvl5pPr>
            <a:lvl6pPr marL="1386230" indent="0" algn="ctr">
              <a:buNone/>
              <a:defRPr sz="970"/>
            </a:lvl6pPr>
            <a:lvl7pPr marL="1663476" indent="0" algn="ctr">
              <a:buNone/>
              <a:defRPr sz="970"/>
            </a:lvl7pPr>
            <a:lvl8pPr marL="1940723" indent="0" algn="ctr">
              <a:buNone/>
              <a:defRPr sz="970"/>
            </a:lvl8pPr>
            <a:lvl9pPr marL="2217969" indent="0" algn="ctr">
              <a:buNone/>
              <a:defRPr sz="97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C077D63-B658-4C45-A03B-49151498BF1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9719" y="4900570"/>
            <a:ext cx="3706507" cy="2537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BE71421F-4A0D-486D-878F-BE455BE2BF0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9719" y="5823841"/>
            <a:ext cx="3706507" cy="2537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DCCFA8EA-DF1B-4AA2-A3F2-E0E98F4B0F2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9719" y="6209599"/>
            <a:ext cx="3706507" cy="2537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3757BCB-FB2B-4870-A128-1DEDA8180683}"/>
              </a:ext>
            </a:extLst>
          </p:cNvPr>
          <p:cNvSpPr/>
          <p:nvPr userDrawn="1"/>
        </p:nvSpPr>
        <p:spPr>
          <a:xfrm>
            <a:off x="5175631" y="0"/>
            <a:ext cx="701636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92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454F6A8A-3C2B-480E-A8DA-BC1ADCD083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948016" y="2773428"/>
            <a:ext cx="3471601" cy="1311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287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mbers / Objectives | Peo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4E43CC-A238-47A3-B91D-337B8322D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Immunization, Vaccines and Biologicals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FE5D80-3F53-4103-9967-095D04856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AFC-DF42-41A5-B57C-06A83BBA6616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D9919F6-A4D0-4CA9-A4CD-9144578569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638" y="537198"/>
            <a:ext cx="11013551" cy="403133"/>
          </a:xfrm>
        </p:spPr>
        <p:txBody>
          <a:bodyPr lIns="0" tIns="0" rIns="0" bIns="0" anchor="t" anchorCtr="0"/>
          <a:lstStyle>
            <a:lvl1pPr>
              <a:defRPr/>
            </a:lvl1pPr>
          </a:lstStyle>
          <a:p>
            <a:r>
              <a:rPr lang="en-US" dirty="0"/>
              <a:t>Iconography with text</a:t>
            </a:r>
            <a:endParaRPr lang="en-GB" dirty="0"/>
          </a:p>
        </p:txBody>
      </p:sp>
      <p:sp>
        <p:nvSpPr>
          <p:cNvPr id="19" name="object 14">
            <a:extLst>
              <a:ext uri="{FF2B5EF4-FFF2-40B4-BE49-F238E27FC236}">
                <a16:creationId xmlns:a16="http://schemas.microsoft.com/office/drawing/2014/main" id="{FFCCEE77-DD40-4843-B514-E7A8B70251C9}"/>
              </a:ext>
            </a:extLst>
          </p:cNvPr>
          <p:cNvSpPr/>
          <p:nvPr userDrawn="1"/>
        </p:nvSpPr>
        <p:spPr>
          <a:xfrm>
            <a:off x="577850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562EC026-4E6F-43DA-923D-6521DED0DA3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835950" y="2063575"/>
            <a:ext cx="2230772" cy="724770"/>
          </a:xfrm>
        </p:spPr>
        <p:txBody>
          <a:bodyPr wrap="square" numCol="1" spcCol="756000" anchor="ctr">
            <a:spAutoFit/>
          </a:bodyPr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13"/>
            </a:lvl2pPr>
            <a:lvl3pPr marL="0" indent="0">
              <a:buFontTx/>
              <a:buNone/>
              <a:defRPr>
                <a:solidFill>
                  <a:schemeClr val="accent1"/>
                </a:solidFill>
              </a:defRPr>
            </a:lvl3pPr>
            <a:lvl5pPr>
              <a:defRPr/>
            </a:lvl5pPr>
          </a:lstStyle>
          <a:p>
            <a:pPr lvl="0"/>
            <a:r>
              <a:rPr lang="en-GB" dirty="0"/>
              <a:t>Speaker Name</a:t>
            </a:r>
          </a:p>
          <a:p>
            <a:pPr lvl="1"/>
            <a:r>
              <a:rPr lang="en-GB" dirty="0"/>
              <a:t>Job title, Organisation</a:t>
            </a:r>
          </a:p>
          <a:p>
            <a:pPr lvl="2"/>
            <a:r>
              <a:rPr lang="en-GB" dirty="0"/>
              <a:t>@social_handle</a:t>
            </a:r>
          </a:p>
        </p:txBody>
      </p:sp>
      <p:sp>
        <p:nvSpPr>
          <p:cNvPr id="20" name="Picture Placeholder 7">
            <a:extLst>
              <a:ext uri="{FF2B5EF4-FFF2-40B4-BE49-F238E27FC236}">
                <a16:creationId xmlns:a16="http://schemas.microsoft.com/office/drawing/2014/main" id="{2C007047-C920-4EB3-A695-D82C1E3FF29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50681" y="1904145"/>
            <a:ext cx="1062853" cy="1043630"/>
          </a:xfrm>
          <a:prstGeom prst="ellipse">
            <a:avLst/>
          </a:prstGeom>
          <a:solidFill>
            <a:schemeClr val="bg2"/>
          </a:solidFill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1092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7" name="Text Placeholder 12">
            <a:extLst>
              <a:ext uri="{FF2B5EF4-FFF2-40B4-BE49-F238E27FC236}">
                <a16:creationId xmlns:a16="http://schemas.microsoft.com/office/drawing/2014/main" id="{C4B654B1-39D8-4CAE-9F1C-A8E54F3E907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608467" y="2063575"/>
            <a:ext cx="2230772" cy="724770"/>
          </a:xfrm>
        </p:spPr>
        <p:txBody>
          <a:bodyPr wrap="square" numCol="1" spcCol="756000" anchor="ctr">
            <a:spAutoFit/>
          </a:bodyPr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13"/>
            </a:lvl2pPr>
            <a:lvl3pPr marL="0" indent="0">
              <a:buFontTx/>
              <a:buNone/>
              <a:defRPr>
                <a:solidFill>
                  <a:schemeClr val="accent1"/>
                </a:solidFill>
              </a:defRPr>
            </a:lvl3pPr>
            <a:lvl5pPr>
              <a:defRPr/>
            </a:lvl5pPr>
          </a:lstStyle>
          <a:p>
            <a:pPr lvl="0"/>
            <a:r>
              <a:rPr lang="en-GB" dirty="0"/>
              <a:t>Speaker Name</a:t>
            </a:r>
          </a:p>
          <a:p>
            <a:pPr lvl="1"/>
            <a:r>
              <a:rPr lang="en-GB" dirty="0"/>
              <a:t>Job title, Organisation</a:t>
            </a:r>
          </a:p>
          <a:p>
            <a:pPr lvl="2"/>
            <a:r>
              <a:rPr lang="en-GB" dirty="0"/>
              <a:t>@social_handle</a:t>
            </a:r>
          </a:p>
        </p:txBody>
      </p:sp>
      <p:sp>
        <p:nvSpPr>
          <p:cNvPr id="28" name="Picture Placeholder 7">
            <a:extLst>
              <a:ext uri="{FF2B5EF4-FFF2-40B4-BE49-F238E27FC236}">
                <a16:creationId xmlns:a16="http://schemas.microsoft.com/office/drawing/2014/main" id="{97CE11CA-3102-4681-B4BA-0B37EB79C90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323198" y="1904145"/>
            <a:ext cx="1062853" cy="1043630"/>
          </a:xfrm>
          <a:prstGeom prst="ellipse">
            <a:avLst/>
          </a:prstGeom>
          <a:solidFill>
            <a:schemeClr val="bg2"/>
          </a:solidFill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1092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33" name="Text Placeholder 9">
            <a:extLst>
              <a:ext uri="{FF2B5EF4-FFF2-40B4-BE49-F238E27FC236}">
                <a16:creationId xmlns:a16="http://schemas.microsoft.com/office/drawing/2014/main" id="{DA0263E3-9D44-44C4-88DC-79995A9CEA0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7638" y="1487595"/>
            <a:ext cx="5081284" cy="261290"/>
          </a:xfrm>
        </p:spPr>
        <p:txBody>
          <a:bodyPr/>
          <a:lstStyle>
            <a:lvl1pPr>
              <a:lnSpc>
                <a:spcPct val="100000"/>
              </a:lnSpc>
              <a:buFont typeface="Arial" panose="020B0604020202020204" pitchFamily="34" charset="0"/>
              <a:buNone/>
              <a:defRPr sz="1698" b="1" i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9">
            <a:extLst>
              <a:ext uri="{FF2B5EF4-FFF2-40B4-BE49-F238E27FC236}">
                <a16:creationId xmlns:a16="http://schemas.microsoft.com/office/drawing/2014/main" id="{219E0B61-44AD-498D-9A5E-D4CD2F464A7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77638" y="3444957"/>
            <a:ext cx="5081284" cy="261290"/>
          </a:xfrm>
        </p:spPr>
        <p:txBody>
          <a:bodyPr/>
          <a:lstStyle>
            <a:lvl1pPr>
              <a:lnSpc>
                <a:spcPct val="100000"/>
              </a:lnSpc>
              <a:buFont typeface="Arial" panose="020B0604020202020204" pitchFamily="34" charset="0"/>
              <a:buNone/>
              <a:defRPr sz="1698" b="1" i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5" name="Text Placeholder 9">
            <a:extLst>
              <a:ext uri="{FF2B5EF4-FFF2-40B4-BE49-F238E27FC236}">
                <a16:creationId xmlns:a16="http://schemas.microsoft.com/office/drawing/2014/main" id="{B5D028AE-F44C-46F5-9CEE-FD53C540431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855182" y="1487595"/>
            <a:ext cx="2759181" cy="522581"/>
          </a:xfrm>
        </p:spPr>
        <p:txBody>
          <a:bodyPr/>
          <a:lstStyle>
            <a:lvl1pPr>
              <a:lnSpc>
                <a:spcPct val="100000"/>
              </a:lnSpc>
              <a:buFont typeface="Arial" panose="020B0604020202020204" pitchFamily="34" charset="0"/>
              <a:buNone/>
              <a:defRPr sz="1698" b="1" i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Picture Placeholder 7">
            <a:extLst>
              <a:ext uri="{FF2B5EF4-FFF2-40B4-BE49-F238E27FC236}">
                <a16:creationId xmlns:a16="http://schemas.microsoft.com/office/drawing/2014/main" id="{830D074D-01E1-4932-A37B-4050A540FB0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855182" y="1904145"/>
            <a:ext cx="2759181" cy="4376255"/>
          </a:xfrm>
          <a:prstGeom prst="roundRect">
            <a:avLst>
              <a:gd name="adj" fmla="val 2681"/>
            </a:avLst>
          </a:prstGeom>
          <a:solidFill>
            <a:schemeClr val="bg2"/>
          </a:solidFill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1092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6078F100-7CF5-4CA5-B198-4D0776A22E4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77638" y="3844870"/>
            <a:ext cx="5081284" cy="939362"/>
          </a:xfrm>
        </p:spPr>
        <p:txBody>
          <a:bodyPr/>
          <a:lstStyle>
            <a:lvl2pPr marL="216599" indent="-216599">
              <a:defRPr/>
            </a:lvl2pPr>
            <a:lvl3pPr marL="381213" indent="-174242">
              <a:defRPr/>
            </a:lvl3pPr>
            <a:lvl4pPr marL="926079" indent="-183868"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076019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8554">
          <p15:clr>
            <a:srgbClr val="FBAE40"/>
          </p15:clr>
        </p15:guide>
        <p15:guide id="2" pos="8079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mbers / Objectives | Compan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4E43CC-A238-47A3-B91D-337B8322D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Immunization, Vaccines and Biologicals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FE5D80-3F53-4103-9967-095D04856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AFC-DF42-41A5-B57C-06A83BBA6616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D9919F6-A4D0-4CA9-A4CD-9144578569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638" y="537198"/>
            <a:ext cx="11013551" cy="403133"/>
          </a:xfrm>
        </p:spPr>
        <p:txBody>
          <a:bodyPr lIns="0" tIns="0" rIns="0" bIns="0" anchor="t" anchorCtr="0"/>
          <a:lstStyle>
            <a:lvl1pPr>
              <a:defRPr/>
            </a:lvl1pPr>
          </a:lstStyle>
          <a:p>
            <a:r>
              <a:rPr lang="en-US" dirty="0"/>
              <a:t>Iconography with text</a:t>
            </a:r>
            <a:endParaRPr lang="en-GB" dirty="0"/>
          </a:p>
        </p:txBody>
      </p:sp>
      <p:sp>
        <p:nvSpPr>
          <p:cNvPr id="19" name="object 14">
            <a:extLst>
              <a:ext uri="{FF2B5EF4-FFF2-40B4-BE49-F238E27FC236}">
                <a16:creationId xmlns:a16="http://schemas.microsoft.com/office/drawing/2014/main" id="{FFCCEE77-DD40-4843-B514-E7A8B70251C9}"/>
              </a:ext>
            </a:extLst>
          </p:cNvPr>
          <p:cNvSpPr/>
          <p:nvPr userDrawn="1"/>
        </p:nvSpPr>
        <p:spPr>
          <a:xfrm>
            <a:off x="577850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33" name="Text Placeholder 9">
            <a:extLst>
              <a:ext uri="{FF2B5EF4-FFF2-40B4-BE49-F238E27FC236}">
                <a16:creationId xmlns:a16="http://schemas.microsoft.com/office/drawing/2014/main" id="{DA0263E3-9D44-44C4-88DC-79995A9CEA0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7638" y="1487595"/>
            <a:ext cx="5081284" cy="261290"/>
          </a:xfrm>
        </p:spPr>
        <p:txBody>
          <a:bodyPr/>
          <a:lstStyle>
            <a:lvl1pPr>
              <a:lnSpc>
                <a:spcPct val="100000"/>
              </a:lnSpc>
              <a:buFont typeface="Arial" panose="020B0604020202020204" pitchFamily="34" charset="0"/>
              <a:buNone/>
              <a:defRPr sz="1698" b="1" i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9">
            <a:extLst>
              <a:ext uri="{FF2B5EF4-FFF2-40B4-BE49-F238E27FC236}">
                <a16:creationId xmlns:a16="http://schemas.microsoft.com/office/drawing/2014/main" id="{219E0B61-44AD-498D-9A5E-D4CD2F464A7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77638" y="3444957"/>
            <a:ext cx="5081284" cy="261290"/>
          </a:xfrm>
        </p:spPr>
        <p:txBody>
          <a:bodyPr/>
          <a:lstStyle>
            <a:lvl1pPr>
              <a:lnSpc>
                <a:spcPct val="100000"/>
              </a:lnSpc>
              <a:buFont typeface="Arial" panose="020B0604020202020204" pitchFamily="34" charset="0"/>
              <a:buNone/>
              <a:defRPr sz="1698" b="1" i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5" name="Text Placeholder 9">
            <a:extLst>
              <a:ext uri="{FF2B5EF4-FFF2-40B4-BE49-F238E27FC236}">
                <a16:creationId xmlns:a16="http://schemas.microsoft.com/office/drawing/2014/main" id="{B5D028AE-F44C-46F5-9CEE-FD53C540431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855182" y="1487595"/>
            <a:ext cx="2759181" cy="522581"/>
          </a:xfrm>
        </p:spPr>
        <p:txBody>
          <a:bodyPr/>
          <a:lstStyle>
            <a:lvl1pPr>
              <a:lnSpc>
                <a:spcPct val="100000"/>
              </a:lnSpc>
              <a:buFont typeface="Arial" panose="020B0604020202020204" pitchFamily="34" charset="0"/>
              <a:buNone/>
              <a:defRPr sz="1698" b="1" i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Picture Placeholder 7">
            <a:extLst>
              <a:ext uri="{FF2B5EF4-FFF2-40B4-BE49-F238E27FC236}">
                <a16:creationId xmlns:a16="http://schemas.microsoft.com/office/drawing/2014/main" id="{830D074D-01E1-4932-A37B-4050A540FB0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855182" y="1904145"/>
            <a:ext cx="2759181" cy="4376255"/>
          </a:xfrm>
          <a:prstGeom prst="roundRect">
            <a:avLst>
              <a:gd name="adj" fmla="val 2681"/>
            </a:avLst>
          </a:prstGeom>
          <a:solidFill>
            <a:schemeClr val="bg1"/>
          </a:solidFill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1092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1" name="Picture Placeholder 4">
            <a:extLst>
              <a:ext uri="{FF2B5EF4-FFF2-40B4-BE49-F238E27FC236}">
                <a16:creationId xmlns:a16="http://schemas.microsoft.com/office/drawing/2014/main" id="{C5CE2C7D-2E7C-4C4A-AD70-D95AE7635BF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75060" y="1954398"/>
            <a:ext cx="2873834" cy="253787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2" name="Picture Placeholder 4">
            <a:extLst>
              <a:ext uri="{FF2B5EF4-FFF2-40B4-BE49-F238E27FC236}">
                <a16:creationId xmlns:a16="http://schemas.microsoft.com/office/drawing/2014/main" id="{C9D30B78-B412-4432-80AB-05215E5B05E3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3785451" y="1954398"/>
            <a:ext cx="2873834" cy="253787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A51CA350-E600-49F4-98C4-196B708DFE5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77638" y="3844870"/>
            <a:ext cx="5081284" cy="939362"/>
          </a:xfrm>
        </p:spPr>
        <p:txBody>
          <a:bodyPr/>
          <a:lstStyle>
            <a:lvl2pPr marL="216599" indent="-216599">
              <a:defRPr/>
            </a:lvl2pPr>
            <a:lvl3pPr marL="381213" indent="-174242">
              <a:defRPr/>
            </a:lvl3pPr>
            <a:lvl4pPr marL="926079" indent="-183868"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809501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8554">
          <p15:clr>
            <a:srgbClr val="FBAE40"/>
          </p15:clr>
        </p15:guide>
        <p15:guide id="2" pos="8079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phic | sourc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4E43CC-A238-47A3-B91D-337B8322D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Immunization, Vaccines and Biologicals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FE5D80-3F53-4103-9967-095D04856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AFC-DF42-41A5-B57C-06A83BBA6616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D9919F6-A4D0-4CA9-A4CD-9144578569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639" y="537198"/>
            <a:ext cx="5081283" cy="403133"/>
          </a:xfrm>
        </p:spPr>
        <p:txBody>
          <a:bodyPr lIns="0" tIns="0" rIns="0" bIns="0" anchor="t" anchorCtr="0"/>
          <a:lstStyle>
            <a:lvl1pPr>
              <a:defRPr/>
            </a:lvl1pPr>
          </a:lstStyle>
          <a:p>
            <a:r>
              <a:rPr lang="en-US" dirty="0"/>
              <a:t>Infographic</a:t>
            </a:r>
            <a:endParaRPr lang="en-GB" dirty="0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0B35CF9D-1C51-4670-B6A1-6C59DE52D7B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7638" y="1098118"/>
            <a:ext cx="5081284" cy="261290"/>
          </a:xfrm>
        </p:spPr>
        <p:txBody>
          <a:bodyPr/>
          <a:lstStyle>
            <a:lvl1pPr>
              <a:lnSpc>
                <a:spcPct val="100000"/>
              </a:lnSpc>
              <a:buFont typeface="Arial" panose="020B0604020202020204" pitchFamily="34" charset="0"/>
              <a:buNone/>
              <a:defRPr sz="1698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object 14">
            <a:extLst>
              <a:ext uri="{FF2B5EF4-FFF2-40B4-BE49-F238E27FC236}">
                <a16:creationId xmlns:a16="http://schemas.microsoft.com/office/drawing/2014/main" id="{FFCCEE77-DD40-4843-B514-E7A8B70251C9}"/>
              </a:ext>
            </a:extLst>
          </p:cNvPr>
          <p:cNvSpPr/>
          <p:nvPr userDrawn="1"/>
        </p:nvSpPr>
        <p:spPr>
          <a:xfrm>
            <a:off x="577850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23227BC4-3697-49CB-8C94-2ABB376D0980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1497044" y="3517204"/>
            <a:ext cx="9198321" cy="253787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chart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2FEDC8-D0DD-425E-97D5-0F98C2977CA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71861" y="5903487"/>
            <a:ext cx="11048278" cy="148117"/>
          </a:xfrm>
        </p:spPr>
        <p:txBody>
          <a:bodyPr/>
          <a:lstStyle>
            <a:lvl1pPr>
              <a:defRPr sz="849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236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8554">
          <p15:clr>
            <a:srgbClr val="FBAE40"/>
          </p15:clr>
        </p15:guide>
        <p15:guide id="2" pos="8079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ography + Text x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4E43CC-A238-47A3-B91D-337B8322D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Immunization, Vaccines and Biologicals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FE5D80-3F53-4103-9967-095D04856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AFC-DF42-41A5-B57C-06A83BBA6616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D9919F6-A4D0-4CA9-A4CD-9144578569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638" y="537198"/>
            <a:ext cx="11013551" cy="403133"/>
          </a:xfrm>
        </p:spPr>
        <p:txBody>
          <a:bodyPr lIns="0" tIns="0" rIns="0" bIns="0" anchor="t" anchorCtr="0"/>
          <a:lstStyle>
            <a:lvl1pPr>
              <a:defRPr/>
            </a:lvl1pPr>
          </a:lstStyle>
          <a:p>
            <a:r>
              <a:rPr lang="en-US" dirty="0"/>
              <a:t>Iconography with text</a:t>
            </a:r>
            <a:endParaRPr lang="en-GB" dirty="0"/>
          </a:p>
        </p:txBody>
      </p: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162A1D43-DF49-4142-959F-DECBBC37F3D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50681" y="1979471"/>
            <a:ext cx="1381938" cy="1438241"/>
          </a:xfrm>
          <a:prstGeom prst="rect">
            <a:avLst/>
          </a:prstGeom>
          <a:noFill/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9" name="object 14">
            <a:extLst>
              <a:ext uri="{FF2B5EF4-FFF2-40B4-BE49-F238E27FC236}">
                <a16:creationId xmlns:a16="http://schemas.microsoft.com/office/drawing/2014/main" id="{FFCCEE77-DD40-4843-B514-E7A8B70251C9}"/>
              </a:ext>
            </a:extLst>
          </p:cNvPr>
          <p:cNvSpPr/>
          <p:nvPr userDrawn="1"/>
        </p:nvSpPr>
        <p:spPr>
          <a:xfrm>
            <a:off x="577850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22" name="Picture Placeholder 7">
            <a:extLst>
              <a:ext uri="{FF2B5EF4-FFF2-40B4-BE49-F238E27FC236}">
                <a16:creationId xmlns:a16="http://schemas.microsoft.com/office/drawing/2014/main" id="{6619BFD5-09E1-4FC5-85E9-AA0D4F90A8B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50681" y="4163789"/>
            <a:ext cx="1381938" cy="1438241"/>
          </a:xfrm>
          <a:prstGeom prst="rect">
            <a:avLst/>
          </a:prstGeom>
          <a:noFill/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4" name="Picture Placeholder 7">
            <a:extLst>
              <a:ext uri="{FF2B5EF4-FFF2-40B4-BE49-F238E27FC236}">
                <a16:creationId xmlns:a16="http://schemas.microsoft.com/office/drawing/2014/main" id="{3B63B8AA-3795-43D0-9A7E-B431EEF93941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069043" y="1979471"/>
            <a:ext cx="1381938" cy="1438241"/>
          </a:xfrm>
          <a:prstGeom prst="rect">
            <a:avLst/>
          </a:prstGeom>
          <a:noFill/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6" name="Picture Placeholder 7">
            <a:extLst>
              <a:ext uri="{FF2B5EF4-FFF2-40B4-BE49-F238E27FC236}">
                <a16:creationId xmlns:a16="http://schemas.microsoft.com/office/drawing/2014/main" id="{CD81F978-7C37-4A2F-A2FB-25726566C18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069043" y="4163789"/>
            <a:ext cx="1381938" cy="1438241"/>
          </a:xfrm>
          <a:prstGeom prst="rect">
            <a:avLst/>
          </a:prstGeom>
          <a:noFill/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A34D31A6-0100-4F14-A575-2F91CDA458F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411458" y="2336208"/>
            <a:ext cx="3242472" cy="724770"/>
          </a:xfrm>
        </p:spPr>
        <p:txBody>
          <a:bodyPr wrap="square" numCol="1" spcCol="756000" anchor="ctr">
            <a:spAutoFit/>
          </a:bodyPr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b="0" i="0">
                <a:solidFill>
                  <a:schemeClr val="tx1"/>
                </a:solidFill>
                <a:latin typeface="Poppins Medium" pitchFamily="2" charset="77"/>
                <a:cs typeface="Poppins Medium" pitchFamily="2" charset="77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13"/>
            </a:lvl2pPr>
            <a:lvl3pPr marL="0" indent="0">
              <a:buFontTx/>
              <a:buNone/>
              <a:defRPr>
                <a:solidFill>
                  <a:schemeClr val="accent1"/>
                </a:solidFill>
              </a:defRPr>
            </a:lvl3pPr>
            <a:lvl5pPr>
              <a:defRPr/>
            </a:lvl5pPr>
          </a:lstStyle>
          <a:p>
            <a:pPr lvl="0"/>
            <a:r>
              <a:rPr lang="en-GB" dirty="0"/>
              <a:t>Speaker Name</a:t>
            </a:r>
          </a:p>
          <a:p>
            <a:pPr lvl="1"/>
            <a:r>
              <a:rPr lang="en-GB" dirty="0"/>
              <a:t>Job title, Organisation</a:t>
            </a:r>
          </a:p>
          <a:p>
            <a:pPr lvl="2"/>
            <a:r>
              <a:rPr lang="en-GB" dirty="0"/>
              <a:t>@social_handle</a:t>
            </a:r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332C0157-8A57-4567-AD90-B772A579ECA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929820" y="2336208"/>
            <a:ext cx="3242472" cy="724770"/>
          </a:xfrm>
        </p:spPr>
        <p:txBody>
          <a:bodyPr wrap="square" numCol="1" spcCol="756000" anchor="ctr">
            <a:spAutoFit/>
          </a:bodyPr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b="0" i="0">
                <a:solidFill>
                  <a:schemeClr val="tx1"/>
                </a:solidFill>
                <a:latin typeface="Poppins Medium" pitchFamily="2" charset="77"/>
                <a:cs typeface="Poppins Medium" pitchFamily="2" charset="77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13"/>
            </a:lvl2pPr>
            <a:lvl3pPr marL="0" indent="0">
              <a:buFontTx/>
              <a:buNone/>
              <a:defRPr>
                <a:solidFill>
                  <a:schemeClr val="accent1"/>
                </a:solidFill>
              </a:defRPr>
            </a:lvl3pPr>
            <a:lvl5pPr>
              <a:defRPr/>
            </a:lvl5pPr>
          </a:lstStyle>
          <a:p>
            <a:pPr lvl="0"/>
            <a:r>
              <a:rPr lang="en-GB" dirty="0"/>
              <a:t>Speaker Name</a:t>
            </a:r>
          </a:p>
          <a:p>
            <a:pPr lvl="1"/>
            <a:r>
              <a:rPr lang="en-GB" dirty="0"/>
              <a:t>Job title, Organisation</a:t>
            </a:r>
          </a:p>
          <a:p>
            <a:pPr lvl="2"/>
            <a:r>
              <a:rPr lang="en-GB" dirty="0"/>
              <a:t>@social_handle</a:t>
            </a:r>
          </a:p>
        </p:txBody>
      </p:sp>
      <p:sp>
        <p:nvSpPr>
          <p:cNvPr id="27" name="Text Placeholder 12">
            <a:extLst>
              <a:ext uri="{FF2B5EF4-FFF2-40B4-BE49-F238E27FC236}">
                <a16:creationId xmlns:a16="http://schemas.microsoft.com/office/drawing/2014/main" id="{B71F1D49-461A-49E8-B21D-5F49561734F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411458" y="4520525"/>
            <a:ext cx="3242472" cy="724770"/>
          </a:xfrm>
        </p:spPr>
        <p:txBody>
          <a:bodyPr wrap="square" numCol="1" spcCol="756000" anchor="ctr">
            <a:spAutoFit/>
          </a:bodyPr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b="0" i="0">
                <a:solidFill>
                  <a:schemeClr val="tx1"/>
                </a:solidFill>
                <a:latin typeface="Poppins Medium" pitchFamily="2" charset="77"/>
                <a:cs typeface="Poppins Medium" pitchFamily="2" charset="77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13"/>
            </a:lvl2pPr>
            <a:lvl3pPr marL="0" indent="0">
              <a:buFontTx/>
              <a:buNone/>
              <a:defRPr>
                <a:solidFill>
                  <a:schemeClr val="accent1"/>
                </a:solidFill>
              </a:defRPr>
            </a:lvl3pPr>
            <a:lvl5pPr>
              <a:defRPr/>
            </a:lvl5pPr>
          </a:lstStyle>
          <a:p>
            <a:pPr lvl="0"/>
            <a:r>
              <a:rPr lang="en-GB" dirty="0"/>
              <a:t>Speaker Name</a:t>
            </a:r>
          </a:p>
          <a:p>
            <a:pPr lvl="1"/>
            <a:r>
              <a:rPr lang="en-GB" dirty="0"/>
              <a:t>Job title, Organisation</a:t>
            </a:r>
          </a:p>
          <a:p>
            <a:pPr lvl="2"/>
            <a:r>
              <a:rPr lang="en-GB" dirty="0"/>
              <a:t>@social_handle</a:t>
            </a:r>
          </a:p>
        </p:txBody>
      </p:sp>
      <p:sp>
        <p:nvSpPr>
          <p:cNvPr id="28" name="Text Placeholder 12">
            <a:extLst>
              <a:ext uri="{FF2B5EF4-FFF2-40B4-BE49-F238E27FC236}">
                <a16:creationId xmlns:a16="http://schemas.microsoft.com/office/drawing/2014/main" id="{585FA147-1037-4901-8E81-747525FB4DA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929820" y="4520525"/>
            <a:ext cx="3242472" cy="724770"/>
          </a:xfrm>
        </p:spPr>
        <p:txBody>
          <a:bodyPr wrap="square" numCol="1" spcCol="756000" anchor="ctr">
            <a:spAutoFit/>
          </a:bodyPr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b="0" i="0">
                <a:solidFill>
                  <a:schemeClr val="tx1"/>
                </a:solidFill>
                <a:latin typeface="Poppins Medium" pitchFamily="2" charset="77"/>
                <a:cs typeface="Poppins Medium" pitchFamily="2" charset="77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13"/>
            </a:lvl2pPr>
            <a:lvl3pPr marL="0" indent="0">
              <a:buFontTx/>
              <a:buNone/>
              <a:defRPr>
                <a:solidFill>
                  <a:schemeClr val="accent1"/>
                </a:solidFill>
              </a:defRPr>
            </a:lvl3pPr>
            <a:lvl5pPr>
              <a:defRPr/>
            </a:lvl5pPr>
          </a:lstStyle>
          <a:p>
            <a:pPr lvl="0"/>
            <a:r>
              <a:rPr lang="en-GB" dirty="0"/>
              <a:t>Speaker Name</a:t>
            </a:r>
          </a:p>
          <a:p>
            <a:pPr lvl="1"/>
            <a:r>
              <a:rPr lang="en-GB" dirty="0"/>
              <a:t>Job title, Organisation</a:t>
            </a:r>
          </a:p>
          <a:p>
            <a:pPr lvl="2"/>
            <a:r>
              <a:rPr lang="en-GB" dirty="0"/>
              <a:t>@social_handle</a:t>
            </a:r>
          </a:p>
        </p:txBody>
      </p:sp>
    </p:spTree>
    <p:extLst>
      <p:ext uri="{BB962C8B-B14F-4D97-AF65-F5344CB8AC3E}">
        <p14:creationId xmlns:p14="http://schemas.microsoft.com/office/powerpoint/2010/main" val="3913096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8554">
          <p15:clr>
            <a:srgbClr val="FBAE40"/>
          </p15:clr>
        </p15:guide>
        <p15:guide id="2" pos="8079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ography + Text x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 Placeholder 46">
            <a:extLst>
              <a:ext uri="{FF2B5EF4-FFF2-40B4-BE49-F238E27FC236}">
                <a16:creationId xmlns:a16="http://schemas.microsoft.com/office/drawing/2014/main" id="{80AF144C-4F83-4A53-AEB3-4893C96DD04D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577638" y="5936408"/>
            <a:ext cx="11046352" cy="444898"/>
          </a:xfrm>
          <a:solidFill>
            <a:schemeClr val="bg2"/>
          </a:solidFill>
        </p:spPr>
        <p:txBody>
          <a:bodyPr tIns="108000" bIns="144000"/>
          <a:lstStyle>
            <a:lvl1pPr algn="ctr">
              <a:defRPr sz="1092" b="1" i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4E43CC-A238-47A3-B91D-337B8322D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Immunization, Vaccines and Biologicals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FE5D80-3F53-4103-9967-095D04856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AFC-DF42-41A5-B57C-06A83BBA6616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D9919F6-A4D0-4CA9-A4CD-9144578569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638" y="537198"/>
            <a:ext cx="11013551" cy="403133"/>
          </a:xfrm>
        </p:spPr>
        <p:txBody>
          <a:bodyPr lIns="0" tIns="0" rIns="0" bIns="0" anchor="t" anchorCtr="0"/>
          <a:lstStyle>
            <a:lvl1pPr>
              <a:defRPr/>
            </a:lvl1pPr>
          </a:lstStyle>
          <a:p>
            <a:r>
              <a:rPr lang="en-US" dirty="0"/>
              <a:t>Iconography with text x5</a:t>
            </a:r>
            <a:endParaRPr lang="en-GB" dirty="0"/>
          </a:p>
        </p:txBody>
      </p: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162A1D43-DF49-4142-959F-DECBBC37F3D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58259" y="1340941"/>
            <a:ext cx="718702" cy="747984"/>
          </a:xfrm>
          <a:prstGeom prst="rect">
            <a:avLst/>
          </a:prstGeom>
          <a:noFill/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970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9" name="object 14">
            <a:extLst>
              <a:ext uri="{FF2B5EF4-FFF2-40B4-BE49-F238E27FC236}">
                <a16:creationId xmlns:a16="http://schemas.microsoft.com/office/drawing/2014/main" id="{FFCCEE77-DD40-4843-B514-E7A8B70251C9}"/>
              </a:ext>
            </a:extLst>
          </p:cNvPr>
          <p:cNvSpPr/>
          <p:nvPr userDrawn="1"/>
        </p:nvSpPr>
        <p:spPr>
          <a:xfrm>
            <a:off x="577850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67D0C4-A52F-4BF3-998F-E46C1E9AB95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77638" y="2381839"/>
            <a:ext cx="1838812" cy="526314"/>
          </a:xfrm>
        </p:spPr>
        <p:txBody>
          <a:bodyPr/>
          <a:lstStyle>
            <a:lvl1pPr>
              <a:defRPr b="1" i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22323278-E89D-4D80-A18A-B49324F6E74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77638" y="2952564"/>
            <a:ext cx="1838812" cy="394735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092" b="0" i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  <a:lvl2pPr marL="0" indent="0">
              <a:buFont typeface="Arial" panose="020B0604020202020204" pitchFamily="34" charset="0"/>
              <a:buNone/>
              <a:defRPr sz="1092">
                <a:solidFill>
                  <a:schemeClr val="tx1"/>
                </a:solidFill>
                <a:latin typeface="+mn-lt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7">
            <a:extLst>
              <a:ext uri="{FF2B5EF4-FFF2-40B4-BE49-F238E27FC236}">
                <a16:creationId xmlns:a16="http://schemas.microsoft.com/office/drawing/2014/main" id="{F7C22C31-03CE-4385-83F9-2DE6B615084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5059141" y="1340941"/>
            <a:ext cx="718702" cy="747984"/>
          </a:xfrm>
          <a:prstGeom prst="rect">
            <a:avLst/>
          </a:prstGeom>
          <a:noFill/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970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6E72E6E5-210D-43FE-B069-74E7F6C1BD3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178519" y="2381839"/>
            <a:ext cx="1838812" cy="526314"/>
          </a:xfrm>
        </p:spPr>
        <p:txBody>
          <a:bodyPr/>
          <a:lstStyle>
            <a:lvl1pPr>
              <a:defRPr b="1" i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Text Placeholder 4">
            <a:extLst>
              <a:ext uri="{FF2B5EF4-FFF2-40B4-BE49-F238E27FC236}">
                <a16:creationId xmlns:a16="http://schemas.microsoft.com/office/drawing/2014/main" id="{467E7BAB-F631-4062-8A88-65F51EC442A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178519" y="2952564"/>
            <a:ext cx="1838812" cy="394735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092" b="0" i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  <a:lvl2pPr marL="0" indent="0">
              <a:buFont typeface="Arial" panose="020B0604020202020204" pitchFamily="34" charset="0"/>
              <a:buNone/>
              <a:defRPr sz="1092">
                <a:solidFill>
                  <a:schemeClr val="tx1"/>
                </a:solidFill>
                <a:latin typeface="+mn-lt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Picture Placeholder 7">
            <a:extLst>
              <a:ext uri="{FF2B5EF4-FFF2-40B4-BE49-F238E27FC236}">
                <a16:creationId xmlns:a16="http://schemas.microsoft.com/office/drawing/2014/main" id="{AD28976D-1BC0-4F05-ABB1-4C595682B3CC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660023" y="1340941"/>
            <a:ext cx="718702" cy="747984"/>
          </a:xfrm>
          <a:prstGeom prst="rect">
            <a:avLst/>
          </a:prstGeom>
          <a:noFill/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970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35" name="Text Placeholder 4">
            <a:extLst>
              <a:ext uri="{FF2B5EF4-FFF2-40B4-BE49-F238E27FC236}">
                <a16:creationId xmlns:a16="http://schemas.microsoft.com/office/drawing/2014/main" id="{3A6BE899-EB40-48CF-AC4E-A642FFFB1AD3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779402" y="2381839"/>
            <a:ext cx="1838812" cy="526314"/>
          </a:xfrm>
        </p:spPr>
        <p:txBody>
          <a:bodyPr/>
          <a:lstStyle>
            <a:lvl1pPr>
              <a:defRPr b="1" i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Text Placeholder 4">
            <a:extLst>
              <a:ext uri="{FF2B5EF4-FFF2-40B4-BE49-F238E27FC236}">
                <a16:creationId xmlns:a16="http://schemas.microsoft.com/office/drawing/2014/main" id="{348F6FBC-9928-4ECC-8454-6B4856741FC2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9779402" y="2952564"/>
            <a:ext cx="1838812" cy="394735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092" b="0" i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  <a:lvl2pPr marL="0" indent="0">
              <a:buFont typeface="Arial" panose="020B0604020202020204" pitchFamily="34" charset="0"/>
              <a:buNone/>
              <a:defRPr sz="1092">
                <a:solidFill>
                  <a:schemeClr val="tx1"/>
                </a:solidFill>
                <a:latin typeface="+mn-lt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Picture Placeholder 7">
            <a:extLst>
              <a:ext uri="{FF2B5EF4-FFF2-40B4-BE49-F238E27FC236}">
                <a16:creationId xmlns:a16="http://schemas.microsoft.com/office/drawing/2014/main" id="{46A933C3-792E-4816-B704-72EAA7D1D4C9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7359581" y="1340941"/>
            <a:ext cx="718702" cy="747984"/>
          </a:xfrm>
          <a:prstGeom prst="rect">
            <a:avLst/>
          </a:prstGeom>
          <a:noFill/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970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38" name="Text Placeholder 4">
            <a:extLst>
              <a:ext uri="{FF2B5EF4-FFF2-40B4-BE49-F238E27FC236}">
                <a16:creationId xmlns:a16="http://schemas.microsoft.com/office/drawing/2014/main" id="{8CE8A230-B6E3-43F3-A987-6673C0601152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478960" y="2381839"/>
            <a:ext cx="1838812" cy="526314"/>
          </a:xfrm>
        </p:spPr>
        <p:txBody>
          <a:bodyPr/>
          <a:lstStyle>
            <a:lvl1pPr>
              <a:defRPr b="1" i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9" name="Text Placeholder 4">
            <a:extLst>
              <a:ext uri="{FF2B5EF4-FFF2-40B4-BE49-F238E27FC236}">
                <a16:creationId xmlns:a16="http://schemas.microsoft.com/office/drawing/2014/main" id="{C46543DE-6963-4E6B-8D97-FBAB40255BEF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7478960" y="2952564"/>
            <a:ext cx="1838812" cy="394735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092" b="0" i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  <a:lvl2pPr marL="0" indent="0">
              <a:buFont typeface="Arial" panose="020B0604020202020204" pitchFamily="34" charset="0"/>
              <a:buNone/>
              <a:defRPr sz="1092">
                <a:solidFill>
                  <a:schemeClr val="tx1"/>
                </a:solidFill>
                <a:latin typeface="+mn-lt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0" name="Picture Placeholder 7">
            <a:extLst>
              <a:ext uri="{FF2B5EF4-FFF2-40B4-BE49-F238E27FC236}">
                <a16:creationId xmlns:a16="http://schemas.microsoft.com/office/drawing/2014/main" id="{5F41846C-3BC7-4A92-AC05-834C65C92F99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2758700" y="1340941"/>
            <a:ext cx="718702" cy="747984"/>
          </a:xfrm>
          <a:prstGeom prst="rect">
            <a:avLst/>
          </a:prstGeom>
          <a:noFill/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970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41" name="Text Placeholder 4">
            <a:extLst>
              <a:ext uri="{FF2B5EF4-FFF2-40B4-BE49-F238E27FC236}">
                <a16:creationId xmlns:a16="http://schemas.microsoft.com/office/drawing/2014/main" id="{AC7F9CE2-C3F9-4791-8B8B-B5803FF1D6CE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2878079" y="2381839"/>
            <a:ext cx="1838812" cy="526314"/>
          </a:xfrm>
        </p:spPr>
        <p:txBody>
          <a:bodyPr/>
          <a:lstStyle>
            <a:lvl1pPr>
              <a:defRPr b="1" i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Text Placeholder 4">
            <a:extLst>
              <a:ext uri="{FF2B5EF4-FFF2-40B4-BE49-F238E27FC236}">
                <a16:creationId xmlns:a16="http://schemas.microsoft.com/office/drawing/2014/main" id="{337E3A2C-8F9E-4585-9298-05F9DDA873B8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2878079" y="2952564"/>
            <a:ext cx="1838812" cy="394735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092" b="0" i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  <a:lvl2pPr marL="0" indent="0">
              <a:buFont typeface="Arial" panose="020B0604020202020204" pitchFamily="34" charset="0"/>
              <a:buNone/>
              <a:defRPr sz="1092">
                <a:solidFill>
                  <a:schemeClr val="tx1"/>
                </a:solidFill>
                <a:latin typeface="+mn-lt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Picture Placeholder 7">
            <a:extLst>
              <a:ext uri="{FF2B5EF4-FFF2-40B4-BE49-F238E27FC236}">
                <a16:creationId xmlns:a16="http://schemas.microsoft.com/office/drawing/2014/main" id="{21BD2F87-1775-4DA1-9F5C-C4C9D94FEDAB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2096317" y="5592104"/>
            <a:ext cx="718702" cy="747984"/>
          </a:xfrm>
          <a:prstGeom prst="rect">
            <a:avLst/>
          </a:prstGeom>
          <a:noFill/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970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55658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8554">
          <p15:clr>
            <a:srgbClr val="FBAE40"/>
          </p15:clr>
        </p15:guide>
        <p15:guide id="2" pos="8079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ography Multi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4E43CC-A238-47A3-B91D-337B8322D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Immunization, Vaccines and Biologicals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FE5D80-3F53-4103-9967-095D04856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AFC-DF42-41A5-B57C-06A83BBA6616}" type="slidenum">
              <a:rPr lang="en-GB" smtClean="0"/>
              <a:t>‹#›</a:t>
            </a:fld>
            <a:endParaRPr lang="en-GB"/>
          </a:p>
        </p:txBody>
      </p:sp>
      <p:sp>
        <p:nvSpPr>
          <p:cNvPr id="19" name="object 14">
            <a:extLst>
              <a:ext uri="{FF2B5EF4-FFF2-40B4-BE49-F238E27FC236}">
                <a16:creationId xmlns:a16="http://schemas.microsoft.com/office/drawing/2014/main" id="{FFCCEE77-DD40-4843-B514-E7A8B70251C9}"/>
              </a:ext>
            </a:extLst>
          </p:cNvPr>
          <p:cNvSpPr/>
          <p:nvPr userDrawn="1"/>
        </p:nvSpPr>
        <p:spPr>
          <a:xfrm>
            <a:off x="577850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26" name="Picture Placeholder 7">
            <a:extLst>
              <a:ext uri="{FF2B5EF4-FFF2-40B4-BE49-F238E27FC236}">
                <a16:creationId xmlns:a16="http://schemas.microsoft.com/office/drawing/2014/main" id="{491CD948-AEDF-48BE-92C5-5538CE9FE7C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04470" y="2127400"/>
            <a:ext cx="992574" cy="1033014"/>
          </a:xfrm>
          <a:prstGeom prst="rect">
            <a:avLst/>
          </a:prstGeom>
          <a:noFill/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970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65CB4B4F-829A-4844-A666-11265CE11D4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77637" y="3595500"/>
            <a:ext cx="11049048" cy="406867"/>
          </a:xfrm>
        </p:spPr>
        <p:txBody>
          <a:bodyPr numCol="6" spcCol="360000" anchor="b" anchorCtr="0"/>
          <a:lstStyle>
            <a:lvl1pPr marL="0" indent="217561">
              <a:buClr>
                <a:schemeClr val="accent1"/>
              </a:buClr>
              <a:buSzPct val="100000"/>
              <a:buFont typeface="+mj-lt"/>
              <a:buAutoNum type="arabicPeriod"/>
              <a:defRPr sz="1698" b="0" i="0">
                <a:solidFill>
                  <a:schemeClr val="tx1"/>
                </a:solidFill>
                <a:latin typeface="Poppins Medium" pitchFamily="2" charset="77"/>
                <a:cs typeface="Poppins Medium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C6547738-490D-47DE-A148-663CEC533EA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7638" y="4145140"/>
            <a:ext cx="11036725" cy="294885"/>
          </a:xfrm>
        </p:spPr>
        <p:txBody>
          <a:bodyPr numCol="6" spcCol="360000"/>
          <a:lstStyle>
            <a:lvl1pPr marL="0" indent="0" algn="l">
              <a:buFont typeface="Arial" panose="020B0604020202020204" pitchFamily="34" charset="0"/>
              <a:buNone/>
              <a:defRPr sz="1092" b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  <a:lvl2pPr marL="0" indent="0">
              <a:buFont typeface="Arial" panose="020B0604020202020204" pitchFamily="34" charset="0"/>
              <a:buNone/>
              <a:defRPr sz="1092">
                <a:solidFill>
                  <a:schemeClr val="tx1"/>
                </a:solidFill>
                <a:latin typeface="+mn-lt"/>
              </a:defRPr>
            </a:lvl2pPr>
          </a:lstStyle>
          <a:p>
            <a:pPr lvl="0"/>
            <a:r>
              <a:rPr lang="en-GB" dirty="0"/>
              <a:t>Click to edit Master text styles </a:t>
            </a:r>
          </a:p>
        </p:txBody>
      </p:sp>
      <p:sp>
        <p:nvSpPr>
          <p:cNvPr id="30" name="Picture Placeholder 7">
            <a:extLst>
              <a:ext uri="{FF2B5EF4-FFF2-40B4-BE49-F238E27FC236}">
                <a16:creationId xmlns:a16="http://schemas.microsoft.com/office/drawing/2014/main" id="{71E669C7-3F15-4404-9192-6B03E3E08724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246020" y="2127400"/>
            <a:ext cx="992574" cy="1033014"/>
          </a:xfrm>
          <a:prstGeom prst="rect">
            <a:avLst/>
          </a:prstGeom>
          <a:noFill/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970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43" name="Picture Placeholder 7">
            <a:extLst>
              <a:ext uri="{FF2B5EF4-FFF2-40B4-BE49-F238E27FC236}">
                <a16:creationId xmlns:a16="http://schemas.microsoft.com/office/drawing/2014/main" id="{6BDECDBF-1E7F-429C-B857-BC3BE17D9B43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2375245" y="2127400"/>
            <a:ext cx="992574" cy="1033014"/>
          </a:xfrm>
          <a:prstGeom prst="rect">
            <a:avLst/>
          </a:prstGeom>
          <a:noFill/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970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44" name="Picture Placeholder 7">
            <a:extLst>
              <a:ext uri="{FF2B5EF4-FFF2-40B4-BE49-F238E27FC236}">
                <a16:creationId xmlns:a16="http://schemas.microsoft.com/office/drawing/2014/main" id="{458D35B0-2ABD-4A88-AD9C-250F5B0BFFFE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6115016" y="2127400"/>
            <a:ext cx="992574" cy="1033014"/>
          </a:xfrm>
          <a:prstGeom prst="rect">
            <a:avLst/>
          </a:prstGeom>
          <a:noFill/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970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45" name="Picture Placeholder 7">
            <a:extLst>
              <a:ext uri="{FF2B5EF4-FFF2-40B4-BE49-F238E27FC236}">
                <a16:creationId xmlns:a16="http://schemas.microsoft.com/office/drawing/2014/main" id="{7B333D88-0458-48F5-97FB-D2D7718EC7CA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9856566" y="2127400"/>
            <a:ext cx="992574" cy="1033014"/>
          </a:xfrm>
          <a:prstGeom prst="rect">
            <a:avLst/>
          </a:prstGeom>
          <a:noFill/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970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48" name="Picture Placeholder 7">
            <a:extLst>
              <a:ext uri="{FF2B5EF4-FFF2-40B4-BE49-F238E27FC236}">
                <a16:creationId xmlns:a16="http://schemas.microsoft.com/office/drawing/2014/main" id="{463A1320-1804-44CE-8DBA-867CC87A9DBA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7985791" y="2127400"/>
            <a:ext cx="992574" cy="1033014"/>
          </a:xfrm>
          <a:prstGeom prst="rect">
            <a:avLst/>
          </a:prstGeom>
          <a:noFill/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970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49" name="Title 1">
            <a:extLst>
              <a:ext uri="{FF2B5EF4-FFF2-40B4-BE49-F238E27FC236}">
                <a16:creationId xmlns:a16="http://schemas.microsoft.com/office/drawing/2014/main" id="{797DADDD-4137-4C8B-B442-114D65CCBB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639" y="537198"/>
            <a:ext cx="7134106" cy="403133"/>
          </a:xfrm>
        </p:spPr>
        <p:txBody>
          <a:bodyPr lIns="0" tIns="0" rIns="0" bIns="0" anchor="t" anchorCtr="0"/>
          <a:lstStyle>
            <a:lvl1pPr>
              <a:defRPr/>
            </a:lvl1pPr>
          </a:lstStyle>
          <a:p>
            <a:r>
              <a:rPr lang="en-US" dirty="0"/>
              <a:t>Iconography with text multi-column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53966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8554">
          <p15:clr>
            <a:srgbClr val="FBAE40"/>
          </p15:clr>
        </p15:guide>
        <p15:guide id="2" pos="8079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conography + Text x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4E43CC-A238-47A3-B91D-337B8322D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Immunization, Vaccines and Biologicals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FE5D80-3F53-4103-9967-095D04856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AFC-DF42-41A5-B57C-06A83BBA6616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D9919F6-A4D0-4CA9-A4CD-9144578569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639" y="537198"/>
            <a:ext cx="7177775" cy="403133"/>
          </a:xfrm>
        </p:spPr>
        <p:txBody>
          <a:bodyPr lIns="0" tIns="0" rIns="0" bIns="0" anchor="t" anchorCtr="0"/>
          <a:lstStyle>
            <a:lvl1pPr>
              <a:defRPr/>
            </a:lvl1pPr>
          </a:lstStyle>
          <a:p>
            <a:r>
              <a:rPr lang="en-US" dirty="0"/>
              <a:t>Iconography with text multi-column</a:t>
            </a:r>
            <a:endParaRPr lang="en-GB" dirty="0"/>
          </a:p>
        </p:txBody>
      </p: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162A1D43-DF49-4142-959F-DECBBC37F3D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04470" y="2500281"/>
            <a:ext cx="1399808" cy="1456839"/>
          </a:xfrm>
          <a:prstGeom prst="rect">
            <a:avLst/>
          </a:prstGeom>
          <a:noFill/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970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9" name="object 14">
            <a:extLst>
              <a:ext uri="{FF2B5EF4-FFF2-40B4-BE49-F238E27FC236}">
                <a16:creationId xmlns:a16="http://schemas.microsoft.com/office/drawing/2014/main" id="{FFCCEE77-DD40-4843-B514-E7A8B70251C9}"/>
              </a:ext>
            </a:extLst>
          </p:cNvPr>
          <p:cNvSpPr/>
          <p:nvPr userDrawn="1"/>
        </p:nvSpPr>
        <p:spPr>
          <a:xfrm>
            <a:off x="577850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67D0C4-A52F-4BF3-998F-E46C1E9AB95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77637" y="4327381"/>
            <a:ext cx="11049048" cy="406867"/>
          </a:xfrm>
        </p:spPr>
        <p:txBody>
          <a:bodyPr numCol="3" spcCol="720000" anchor="t" anchorCtr="0"/>
          <a:lstStyle>
            <a:lvl1pPr marL="0" indent="217561">
              <a:buClr>
                <a:schemeClr val="accent1"/>
              </a:buClr>
              <a:buSzPct val="100000"/>
              <a:buFont typeface="+mj-lt"/>
              <a:buAutoNum type="arabicPeriod"/>
              <a:defRPr sz="1698" b="0" i="0">
                <a:solidFill>
                  <a:schemeClr val="tx1"/>
                </a:solidFill>
                <a:latin typeface="Poppins Medium" pitchFamily="2" charset="77"/>
                <a:cs typeface="Poppins Medium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7">
            <a:extLst>
              <a:ext uri="{FF2B5EF4-FFF2-40B4-BE49-F238E27FC236}">
                <a16:creationId xmlns:a16="http://schemas.microsoft.com/office/drawing/2014/main" id="{F7C22C31-03CE-4385-83F9-2DE6B615084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162016" y="2500281"/>
            <a:ext cx="1399808" cy="1456839"/>
          </a:xfrm>
          <a:prstGeom prst="rect">
            <a:avLst/>
          </a:prstGeom>
          <a:noFill/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970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40" name="Picture Placeholder 7">
            <a:extLst>
              <a:ext uri="{FF2B5EF4-FFF2-40B4-BE49-F238E27FC236}">
                <a16:creationId xmlns:a16="http://schemas.microsoft.com/office/drawing/2014/main" id="{5F41846C-3BC7-4A92-AC05-834C65C92F99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4359237" y="2500281"/>
            <a:ext cx="1399808" cy="1456839"/>
          </a:xfrm>
          <a:prstGeom prst="rect">
            <a:avLst/>
          </a:prstGeom>
          <a:noFill/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970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58367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8554">
          <p15:clr>
            <a:srgbClr val="FBAE40"/>
          </p15:clr>
        </p15:guide>
        <p15:guide id="2" pos="8079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Iconography + Text x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4E43CC-A238-47A3-B91D-337B8322D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Immunization, Vaccines and Biologicals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FE5D80-3F53-4103-9967-095D04856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AFC-DF42-41A5-B57C-06A83BBA6616}" type="slidenum">
              <a:rPr lang="en-GB" smtClean="0"/>
              <a:t>‹#›</a:t>
            </a:fld>
            <a:endParaRPr lang="en-GB"/>
          </a:p>
        </p:txBody>
      </p: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162A1D43-DF49-4142-959F-DECBBC37F3D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04470" y="517912"/>
            <a:ext cx="907035" cy="943990"/>
          </a:xfrm>
          <a:prstGeom prst="rect">
            <a:avLst/>
          </a:prstGeom>
          <a:noFill/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970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9" name="object 14">
            <a:extLst>
              <a:ext uri="{FF2B5EF4-FFF2-40B4-BE49-F238E27FC236}">
                <a16:creationId xmlns:a16="http://schemas.microsoft.com/office/drawing/2014/main" id="{FFCCEE77-DD40-4843-B514-E7A8B70251C9}"/>
              </a:ext>
            </a:extLst>
          </p:cNvPr>
          <p:cNvSpPr/>
          <p:nvPr userDrawn="1"/>
        </p:nvSpPr>
        <p:spPr>
          <a:xfrm>
            <a:off x="577850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67D0C4-A52F-4BF3-998F-E46C1E9AB95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77637" y="1719313"/>
            <a:ext cx="11049048" cy="406867"/>
          </a:xfrm>
        </p:spPr>
        <p:txBody>
          <a:bodyPr numCol="3" spcCol="720000" anchor="t" anchorCtr="0"/>
          <a:lstStyle>
            <a:lvl1pPr marL="0" indent="217561">
              <a:buClr>
                <a:schemeClr val="accent1"/>
              </a:buClr>
              <a:buSzPct val="100000"/>
              <a:buFont typeface="+mj-lt"/>
              <a:buAutoNum type="arabicPeriod"/>
              <a:defRPr sz="1698" b="0" i="0">
                <a:solidFill>
                  <a:schemeClr val="tx1"/>
                </a:solidFill>
                <a:latin typeface="Poppins Medium" pitchFamily="2" charset="77"/>
                <a:cs typeface="Poppins Medium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7">
            <a:extLst>
              <a:ext uri="{FF2B5EF4-FFF2-40B4-BE49-F238E27FC236}">
                <a16:creationId xmlns:a16="http://schemas.microsoft.com/office/drawing/2014/main" id="{F7C22C31-03CE-4385-83F9-2DE6B615084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162016" y="517912"/>
            <a:ext cx="907035" cy="943990"/>
          </a:xfrm>
          <a:prstGeom prst="rect">
            <a:avLst/>
          </a:prstGeom>
          <a:noFill/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970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40" name="Picture Placeholder 7">
            <a:extLst>
              <a:ext uri="{FF2B5EF4-FFF2-40B4-BE49-F238E27FC236}">
                <a16:creationId xmlns:a16="http://schemas.microsoft.com/office/drawing/2014/main" id="{5F41846C-3BC7-4A92-AC05-834C65C92F99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4359237" y="517912"/>
            <a:ext cx="907035" cy="943990"/>
          </a:xfrm>
          <a:prstGeom prst="rect">
            <a:avLst/>
          </a:prstGeom>
          <a:noFill/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970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ABBCEB9F-975E-4B56-A29F-0854EDFB008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577638" y="2735922"/>
            <a:ext cx="3336819" cy="253787"/>
          </a:xfrm>
        </p:spPr>
        <p:txBody>
          <a:bodyPr numCol="1" spcCol="720000"/>
          <a:lstStyle>
            <a:lvl1pPr marL="0" indent="0">
              <a:buClr>
                <a:schemeClr val="accent2"/>
              </a:buClr>
              <a:buSzPct val="100000"/>
              <a:buFont typeface="Wingdings" panose="05000000000000000000" pitchFamily="2" charset="2"/>
              <a:buChar char="§"/>
              <a:defRPr sz="1455" b="0"/>
            </a:lvl1pPr>
            <a:lvl2pPr marL="0" indent="0">
              <a:buFont typeface="Arial" panose="020B0604020202020204" pitchFamily="34" charset="0"/>
              <a:buNone/>
              <a:defRPr sz="1092"/>
            </a:lvl2pPr>
            <a:lvl3pPr marL="217561" indent="-217561">
              <a:defRPr lang="en-GB" sz="1092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</a:lstStyle>
          <a:p>
            <a:pPr marL="0" marR="0" lvl="0" indent="-217561" algn="l" defTabSz="554492" rtl="0" eaLnBrk="1" fontAlgn="auto" latinLnBrk="0" hangingPunct="1">
              <a:lnSpc>
                <a:spcPct val="120000"/>
              </a:lnSpc>
              <a:spcBef>
                <a:spcPts val="303"/>
              </a:spcBef>
              <a:spcAft>
                <a:spcPts val="364"/>
              </a:spcAft>
              <a:buClrTx/>
              <a:buSzPct val="75000"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9B9D6AFE-0A37-46FD-833E-9282879972A7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8269882" y="2735922"/>
            <a:ext cx="3336819" cy="253787"/>
          </a:xfrm>
        </p:spPr>
        <p:txBody>
          <a:bodyPr numCol="1" spcCol="720000"/>
          <a:lstStyle>
            <a:lvl1pPr marL="0" indent="0">
              <a:buClr>
                <a:schemeClr val="accent2"/>
              </a:buClr>
              <a:buSzPct val="100000"/>
              <a:buFont typeface="Wingdings" panose="05000000000000000000" pitchFamily="2" charset="2"/>
              <a:buChar char="§"/>
              <a:defRPr sz="1455" b="0"/>
            </a:lvl1pPr>
            <a:lvl2pPr marL="0" indent="0">
              <a:buFont typeface="Arial" panose="020B0604020202020204" pitchFamily="34" charset="0"/>
              <a:buNone/>
              <a:defRPr sz="1092"/>
            </a:lvl2pPr>
            <a:lvl3pPr marL="217561" indent="-217561">
              <a:defRPr lang="en-GB" sz="1092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</a:lstStyle>
          <a:p>
            <a:pPr marL="0" marR="0" lvl="0" indent="-217561" algn="l" defTabSz="554492" rtl="0" eaLnBrk="1" fontAlgn="auto" latinLnBrk="0" hangingPunct="1">
              <a:lnSpc>
                <a:spcPct val="120000"/>
              </a:lnSpc>
              <a:spcBef>
                <a:spcPts val="303"/>
              </a:spcBef>
              <a:spcAft>
                <a:spcPts val="364"/>
              </a:spcAft>
              <a:buClrTx/>
              <a:buSzPct val="75000"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8FC94985-AFDD-4DF6-992E-19087D2130F7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4423760" y="2735922"/>
            <a:ext cx="3336819" cy="253787"/>
          </a:xfrm>
        </p:spPr>
        <p:txBody>
          <a:bodyPr numCol="1" spcCol="720000"/>
          <a:lstStyle>
            <a:lvl1pPr marL="0" indent="0">
              <a:buClr>
                <a:schemeClr val="accent2"/>
              </a:buClr>
              <a:buSzPct val="100000"/>
              <a:buFont typeface="Wingdings" panose="05000000000000000000" pitchFamily="2" charset="2"/>
              <a:buChar char="§"/>
              <a:defRPr sz="1455" b="0"/>
            </a:lvl1pPr>
            <a:lvl2pPr marL="0" indent="0">
              <a:buFont typeface="Arial" panose="020B0604020202020204" pitchFamily="34" charset="0"/>
              <a:buNone/>
              <a:defRPr sz="1092"/>
            </a:lvl2pPr>
            <a:lvl3pPr marL="217561" indent="-217561">
              <a:defRPr lang="en-GB" sz="1092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</a:lstStyle>
          <a:p>
            <a:pPr marL="0" marR="0" lvl="0" indent="-217561" algn="l" defTabSz="554492" rtl="0" eaLnBrk="1" fontAlgn="auto" latinLnBrk="0" hangingPunct="1">
              <a:lnSpc>
                <a:spcPct val="120000"/>
              </a:lnSpc>
              <a:spcBef>
                <a:spcPts val="303"/>
              </a:spcBef>
              <a:spcAft>
                <a:spcPts val="364"/>
              </a:spcAft>
              <a:buClrTx/>
              <a:buSzPct val="75000"/>
              <a:tabLst/>
              <a:defRPr/>
            </a:pPr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30560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8554">
          <p15:clr>
            <a:srgbClr val="FBAE40"/>
          </p15:clr>
        </p15:guide>
        <p15:guide id="2" pos="8079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ography + Text Multi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4E43CC-A238-47A3-B91D-337B8322D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Immunization, Vaccines and Biologicals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FE5D80-3F53-4103-9967-095D04856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AFC-DF42-41A5-B57C-06A83BBA6616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D9919F6-A4D0-4CA9-A4CD-9144578569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638" y="537198"/>
            <a:ext cx="11013551" cy="403133"/>
          </a:xfrm>
        </p:spPr>
        <p:txBody>
          <a:bodyPr lIns="0" tIns="0" rIns="0" bIns="0" anchor="t" anchorCtr="0"/>
          <a:lstStyle>
            <a:lvl1pPr>
              <a:defRPr/>
            </a:lvl1pPr>
          </a:lstStyle>
          <a:p>
            <a:r>
              <a:rPr lang="en-US" dirty="0"/>
              <a:t>Iconography with text x5</a:t>
            </a:r>
            <a:endParaRPr lang="en-GB" dirty="0"/>
          </a:p>
        </p:txBody>
      </p: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162A1D43-DF49-4142-959F-DECBBC37F3D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58259" y="1587267"/>
            <a:ext cx="718702" cy="747984"/>
          </a:xfrm>
          <a:prstGeom prst="rect">
            <a:avLst/>
          </a:prstGeom>
          <a:noFill/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970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9" name="object 14">
            <a:extLst>
              <a:ext uri="{FF2B5EF4-FFF2-40B4-BE49-F238E27FC236}">
                <a16:creationId xmlns:a16="http://schemas.microsoft.com/office/drawing/2014/main" id="{FFCCEE77-DD40-4843-B514-E7A8B70251C9}"/>
              </a:ext>
            </a:extLst>
          </p:cNvPr>
          <p:cNvSpPr/>
          <p:nvPr userDrawn="1"/>
        </p:nvSpPr>
        <p:spPr>
          <a:xfrm>
            <a:off x="577850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31" name="Picture Placeholder 7">
            <a:extLst>
              <a:ext uri="{FF2B5EF4-FFF2-40B4-BE49-F238E27FC236}">
                <a16:creationId xmlns:a16="http://schemas.microsoft.com/office/drawing/2014/main" id="{F7C22C31-03CE-4385-83F9-2DE6B615084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5059141" y="1587267"/>
            <a:ext cx="718702" cy="747984"/>
          </a:xfrm>
          <a:prstGeom prst="rect">
            <a:avLst/>
          </a:prstGeom>
          <a:noFill/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970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34" name="Picture Placeholder 7">
            <a:extLst>
              <a:ext uri="{FF2B5EF4-FFF2-40B4-BE49-F238E27FC236}">
                <a16:creationId xmlns:a16="http://schemas.microsoft.com/office/drawing/2014/main" id="{AD28976D-1BC0-4F05-ABB1-4C595682B3CC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660023" y="1587267"/>
            <a:ext cx="718702" cy="747984"/>
          </a:xfrm>
          <a:prstGeom prst="rect">
            <a:avLst/>
          </a:prstGeom>
          <a:noFill/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970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37" name="Picture Placeholder 7">
            <a:extLst>
              <a:ext uri="{FF2B5EF4-FFF2-40B4-BE49-F238E27FC236}">
                <a16:creationId xmlns:a16="http://schemas.microsoft.com/office/drawing/2014/main" id="{46A933C3-792E-4816-B704-72EAA7D1D4C9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7359581" y="1587267"/>
            <a:ext cx="718702" cy="747984"/>
          </a:xfrm>
          <a:prstGeom prst="rect">
            <a:avLst/>
          </a:prstGeom>
          <a:noFill/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970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40" name="Picture Placeholder 7">
            <a:extLst>
              <a:ext uri="{FF2B5EF4-FFF2-40B4-BE49-F238E27FC236}">
                <a16:creationId xmlns:a16="http://schemas.microsoft.com/office/drawing/2014/main" id="{5F41846C-3BC7-4A92-AC05-834C65C92F99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2758700" y="1587267"/>
            <a:ext cx="718702" cy="747984"/>
          </a:xfrm>
          <a:prstGeom prst="rect">
            <a:avLst/>
          </a:prstGeom>
          <a:noFill/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970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252E3C-0AA5-469B-ACE4-9A227101D8C1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577638" y="2735923"/>
            <a:ext cx="1838812" cy="1062270"/>
          </a:xfrm>
        </p:spPr>
        <p:txBody>
          <a:bodyPr/>
          <a:lstStyle>
            <a:lvl1pPr>
              <a:defRPr sz="1092" b="1" i="0">
                <a:latin typeface="Poppins" pitchFamily="2" charset="77"/>
                <a:cs typeface="Poppins" pitchFamily="2" charset="77"/>
              </a:defRPr>
            </a:lvl1pPr>
            <a:lvl2pPr marL="0" indent="0">
              <a:buFont typeface="Arial" panose="020B0604020202020204" pitchFamily="34" charset="0"/>
              <a:buNone/>
              <a:defRPr sz="1092">
                <a:latin typeface="Poppins" pitchFamily="2" charset="77"/>
                <a:cs typeface="Poppins" pitchFamily="2" charset="77"/>
              </a:defRPr>
            </a:lvl2pPr>
            <a:lvl3pPr marL="217561" indent="-217561">
              <a:defRPr lang="en-GB" sz="1092" kern="1200" dirty="0">
                <a:solidFill>
                  <a:schemeClr val="tx1"/>
                </a:solidFill>
                <a:latin typeface="Poppins" pitchFamily="2" charset="77"/>
                <a:ea typeface="+mn-ea"/>
                <a:cs typeface="Poppins" pitchFamily="2" charset="77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3E32ADA5-A0D2-4524-B1E4-2B46413B84BC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2877116" y="2735924"/>
            <a:ext cx="1838812" cy="1062270"/>
          </a:xfrm>
        </p:spPr>
        <p:txBody>
          <a:bodyPr/>
          <a:lstStyle>
            <a:lvl1pPr>
              <a:defRPr sz="1092" b="1" i="0">
                <a:latin typeface="Poppins" pitchFamily="2" charset="77"/>
                <a:cs typeface="Poppins" pitchFamily="2" charset="77"/>
              </a:defRPr>
            </a:lvl1pPr>
            <a:lvl2pPr marL="0" indent="0">
              <a:buFont typeface="Arial" panose="020B0604020202020204" pitchFamily="34" charset="0"/>
              <a:buNone/>
              <a:defRPr sz="1092">
                <a:latin typeface="Poppins" pitchFamily="2" charset="77"/>
                <a:cs typeface="Poppins" pitchFamily="2" charset="77"/>
              </a:defRPr>
            </a:lvl2pPr>
            <a:lvl3pPr marL="217561" indent="-217561">
              <a:defRPr lang="en-GB" sz="1092" kern="1200" dirty="0">
                <a:solidFill>
                  <a:schemeClr val="tx1"/>
                </a:solidFill>
                <a:latin typeface="Poppins" pitchFamily="2" charset="77"/>
                <a:ea typeface="+mn-ea"/>
                <a:cs typeface="Poppins" pitchFamily="2" charset="77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CF999747-8F91-4BF8-B89A-418788FD5011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5176595" y="2735924"/>
            <a:ext cx="1838812" cy="1062270"/>
          </a:xfrm>
        </p:spPr>
        <p:txBody>
          <a:bodyPr/>
          <a:lstStyle>
            <a:lvl1pPr>
              <a:defRPr sz="1092" b="1" i="0">
                <a:latin typeface="Poppins" pitchFamily="2" charset="77"/>
                <a:cs typeface="Poppins" pitchFamily="2" charset="77"/>
              </a:defRPr>
            </a:lvl1pPr>
            <a:lvl2pPr marL="0" indent="0">
              <a:buFont typeface="Arial" panose="020B0604020202020204" pitchFamily="34" charset="0"/>
              <a:buNone/>
              <a:defRPr sz="1092">
                <a:latin typeface="Poppins" pitchFamily="2" charset="77"/>
                <a:cs typeface="Poppins" pitchFamily="2" charset="77"/>
              </a:defRPr>
            </a:lvl2pPr>
            <a:lvl3pPr marL="217561" indent="-217561">
              <a:spcAft>
                <a:spcPts val="364"/>
              </a:spcAft>
              <a:defRPr>
                <a:latin typeface="Poppins" pitchFamily="2" charset="77"/>
                <a:cs typeface="Poppins" pitchFamily="2" charset="77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FF637A0C-4B6D-4207-A7D9-CAF1D2DFC8E2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7476073" y="2735924"/>
            <a:ext cx="1838812" cy="1062270"/>
          </a:xfrm>
        </p:spPr>
        <p:txBody>
          <a:bodyPr/>
          <a:lstStyle>
            <a:lvl1pPr>
              <a:defRPr sz="1092" b="1" i="0">
                <a:latin typeface="Poppins" pitchFamily="2" charset="77"/>
                <a:cs typeface="Poppins" pitchFamily="2" charset="77"/>
              </a:defRPr>
            </a:lvl1pPr>
            <a:lvl2pPr marL="0" indent="0">
              <a:buFont typeface="Arial" panose="020B0604020202020204" pitchFamily="34" charset="0"/>
              <a:buNone/>
              <a:defRPr sz="1092">
                <a:latin typeface="Poppins" pitchFamily="2" charset="77"/>
                <a:cs typeface="Poppins" pitchFamily="2" charset="77"/>
              </a:defRPr>
            </a:lvl2pPr>
            <a:lvl3pPr marL="217561" indent="-217561">
              <a:defRPr lang="en-GB" sz="1092" kern="1200" dirty="0">
                <a:solidFill>
                  <a:schemeClr val="tx1"/>
                </a:solidFill>
                <a:latin typeface="Poppins" pitchFamily="2" charset="77"/>
                <a:ea typeface="+mn-ea"/>
                <a:cs typeface="Poppins" pitchFamily="2" charset="77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69D094B4-29B2-4197-A8AD-66F9F9CAAF39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9775551" y="2735923"/>
            <a:ext cx="1838812" cy="1062270"/>
          </a:xfrm>
        </p:spPr>
        <p:txBody>
          <a:bodyPr/>
          <a:lstStyle>
            <a:lvl1pPr>
              <a:defRPr sz="1092" b="1" i="0">
                <a:latin typeface="Poppins" pitchFamily="2" charset="77"/>
                <a:cs typeface="Poppins" pitchFamily="2" charset="77"/>
              </a:defRPr>
            </a:lvl1pPr>
            <a:lvl2pPr marL="0" indent="0">
              <a:buFont typeface="Arial" panose="020B0604020202020204" pitchFamily="34" charset="0"/>
              <a:buNone/>
              <a:defRPr sz="1092">
                <a:latin typeface="Poppins" pitchFamily="2" charset="77"/>
                <a:cs typeface="Poppins" pitchFamily="2" charset="77"/>
              </a:defRPr>
            </a:lvl2pPr>
            <a:lvl3pPr marL="217561" indent="-217561">
              <a:defRPr lang="en-GB" sz="1092" kern="1200" dirty="0">
                <a:solidFill>
                  <a:schemeClr val="tx1"/>
                </a:solidFill>
                <a:latin typeface="Poppins" pitchFamily="2" charset="77"/>
                <a:ea typeface="+mn-ea"/>
                <a:cs typeface="Poppins" pitchFamily="2" charset="77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257541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8554">
          <p15:clr>
            <a:srgbClr val="FBAE40"/>
          </p15:clr>
        </p15:guide>
        <p15:guide id="2" pos="8079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ography + Text x5+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4E43CC-A238-47A3-B91D-337B8322D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Immunization, Vaccines and Biologicals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FE5D80-3F53-4103-9967-095D04856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AFC-DF42-41A5-B57C-06A83BBA6616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D9919F6-A4D0-4CA9-A4CD-9144578569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638" y="537198"/>
            <a:ext cx="11013551" cy="403133"/>
          </a:xfrm>
        </p:spPr>
        <p:txBody>
          <a:bodyPr lIns="0" tIns="0" rIns="0" bIns="0" anchor="t" anchorCtr="0"/>
          <a:lstStyle>
            <a:lvl1pPr>
              <a:defRPr/>
            </a:lvl1pPr>
          </a:lstStyle>
          <a:p>
            <a:r>
              <a:rPr lang="en-US" dirty="0"/>
              <a:t>Iconography with text x5+1</a:t>
            </a:r>
            <a:endParaRPr lang="en-GB" dirty="0"/>
          </a:p>
        </p:txBody>
      </p: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162A1D43-DF49-4142-959F-DECBBC37F3D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58259" y="3164626"/>
            <a:ext cx="718702" cy="747984"/>
          </a:xfrm>
          <a:prstGeom prst="rect">
            <a:avLst/>
          </a:prstGeom>
          <a:noFill/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970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9" name="object 14">
            <a:extLst>
              <a:ext uri="{FF2B5EF4-FFF2-40B4-BE49-F238E27FC236}">
                <a16:creationId xmlns:a16="http://schemas.microsoft.com/office/drawing/2014/main" id="{FFCCEE77-DD40-4843-B514-E7A8B70251C9}"/>
              </a:ext>
            </a:extLst>
          </p:cNvPr>
          <p:cNvSpPr/>
          <p:nvPr userDrawn="1"/>
        </p:nvSpPr>
        <p:spPr>
          <a:xfrm>
            <a:off x="577850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67D0C4-A52F-4BF3-998F-E46C1E9AB95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77638" y="4205525"/>
            <a:ext cx="1838812" cy="526314"/>
          </a:xfrm>
        </p:spPr>
        <p:txBody>
          <a:bodyPr/>
          <a:lstStyle>
            <a:lvl1pPr>
              <a:defRPr b="1" i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22323278-E89D-4D80-A18A-B49324F6E74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77638" y="4572255"/>
            <a:ext cx="1838812" cy="526314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455" b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  <a:lvl2pPr marL="0" indent="0">
              <a:buFont typeface="Arial" panose="020B0604020202020204" pitchFamily="34" charset="0"/>
              <a:buNone/>
              <a:defRPr sz="1455" b="0">
                <a:solidFill>
                  <a:schemeClr val="tx1"/>
                </a:solidFill>
                <a:latin typeface="+mn-lt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7">
            <a:extLst>
              <a:ext uri="{FF2B5EF4-FFF2-40B4-BE49-F238E27FC236}">
                <a16:creationId xmlns:a16="http://schemas.microsoft.com/office/drawing/2014/main" id="{F7C22C31-03CE-4385-83F9-2DE6B615084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5059141" y="3164626"/>
            <a:ext cx="718702" cy="747984"/>
          </a:xfrm>
          <a:prstGeom prst="rect">
            <a:avLst/>
          </a:prstGeom>
          <a:noFill/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970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6E72E6E5-210D-43FE-B069-74E7F6C1BD3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178519" y="4205525"/>
            <a:ext cx="1838812" cy="526314"/>
          </a:xfrm>
        </p:spPr>
        <p:txBody>
          <a:bodyPr/>
          <a:lstStyle>
            <a:lvl1pPr>
              <a:defRPr b="1" i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Text Placeholder 4">
            <a:extLst>
              <a:ext uri="{FF2B5EF4-FFF2-40B4-BE49-F238E27FC236}">
                <a16:creationId xmlns:a16="http://schemas.microsoft.com/office/drawing/2014/main" id="{467E7BAB-F631-4062-8A88-65F51EC442A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178519" y="4572255"/>
            <a:ext cx="1838812" cy="526314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455" b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  <a:lvl2pPr marL="0" indent="0">
              <a:buFont typeface="Arial" panose="020B0604020202020204" pitchFamily="34" charset="0"/>
              <a:buNone/>
              <a:defRPr sz="1455" b="0">
                <a:solidFill>
                  <a:schemeClr val="tx1"/>
                </a:solidFill>
                <a:latin typeface="+mn-lt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Picture Placeholder 7">
            <a:extLst>
              <a:ext uri="{FF2B5EF4-FFF2-40B4-BE49-F238E27FC236}">
                <a16:creationId xmlns:a16="http://schemas.microsoft.com/office/drawing/2014/main" id="{AD28976D-1BC0-4F05-ABB1-4C595682B3CC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660023" y="3164626"/>
            <a:ext cx="718702" cy="747984"/>
          </a:xfrm>
          <a:prstGeom prst="rect">
            <a:avLst/>
          </a:prstGeom>
          <a:noFill/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970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35" name="Text Placeholder 4">
            <a:extLst>
              <a:ext uri="{FF2B5EF4-FFF2-40B4-BE49-F238E27FC236}">
                <a16:creationId xmlns:a16="http://schemas.microsoft.com/office/drawing/2014/main" id="{3A6BE899-EB40-48CF-AC4E-A642FFFB1AD3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779402" y="4205525"/>
            <a:ext cx="1838812" cy="526314"/>
          </a:xfrm>
        </p:spPr>
        <p:txBody>
          <a:bodyPr/>
          <a:lstStyle>
            <a:lvl1pPr>
              <a:defRPr b="1" i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Text Placeholder 4">
            <a:extLst>
              <a:ext uri="{FF2B5EF4-FFF2-40B4-BE49-F238E27FC236}">
                <a16:creationId xmlns:a16="http://schemas.microsoft.com/office/drawing/2014/main" id="{348F6FBC-9928-4ECC-8454-6B4856741FC2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9779402" y="4572255"/>
            <a:ext cx="1838812" cy="526314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455" b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  <a:lvl2pPr marL="0" indent="0">
              <a:buFont typeface="Arial" panose="020B0604020202020204" pitchFamily="34" charset="0"/>
              <a:buNone/>
              <a:defRPr sz="1455" b="0">
                <a:solidFill>
                  <a:schemeClr val="tx1"/>
                </a:solidFill>
                <a:latin typeface="+mn-lt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Picture Placeholder 7">
            <a:extLst>
              <a:ext uri="{FF2B5EF4-FFF2-40B4-BE49-F238E27FC236}">
                <a16:creationId xmlns:a16="http://schemas.microsoft.com/office/drawing/2014/main" id="{46A933C3-792E-4816-B704-72EAA7D1D4C9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7359581" y="3164626"/>
            <a:ext cx="718702" cy="747984"/>
          </a:xfrm>
          <a:prstGeom prst="rect">
            <a:avLst/>
          </a:prstGeom>
          <a:noFill/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970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38" name="Text Placeholder 4">
            <a:extLst>
              <a:ext uri="{FF2B5EF4-FFF2-40B4-BE49-F238E27FC236}">
                <a16:creationId xmlns:a16="http://schemas.microsoft.com/office/drawing/2014/main" id="{8CE8A230-B6E3-43F3-A987-6673C0601152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478960" y="4205525"/>
            <a:ext cx="1838812" cy="526314"/>
          </a:xfrm>
        </p:spPr>
        <p:txBody>
          <a:bodyPr/>
          <a:lstStyle>
            <a:lvl1pPr>
              <a:defRPr b="1" i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9" name="Text Placeholder 4">
            <a:extLst>
              <a:ext uri="{FF2B5EF4-FFF2-40B4-BE49-F238E27FC236}">
                <a16:creationId xmlns:a16="http://schemas.microsoft.com/office/drawing/2014/main" id="{C46543DE-6963-4E6B-8D97-FBAB40255BEF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7478960" y="4572255"/>
            <a:ext cx="1838812" cy="526314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455" b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  <a:lvl2pPr marL="0" indent="0">
              <a:buFont typeface="Arial" panose="020B0604020202020204" pitchFamily="34" charset="0"/>
              <a:buNone/>
              <a:defRPr sz="1455" b="0">
                <a:solidFill>
                  <a:schemeClr val="tx1"/>
                </a:solidFill>
                <a:latin typeface="+mn-lt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0" name="Picture Placeholder 7">
            <a:extLst>
              <a:ext uri="{FF2B5EF4-FFF2-40B4-BE49-F238E27FC236}">
                <a16:creationId xmlns:a16="http://schemas.microsoft.com/office/drawing/2014/main" id="{5F41846C-3BC7-4A92-AC05-834C65C92F99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2758700" y="3164626"/>
            <a:ext cx="718702" cy="747984"/>
          </a:xfrm>
          <a:prstGeom prst="rect">
            <a:avLst/>
          </a:prstGeom>
          <a:noFill/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970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41" name="Text Placeholder 4">
            <a:extLst>
              <a:ext uri="{FF2B5EF4-FFF2-40B4-BE49-F238E27FC236}">
                <a16:creationId xmlns:a16="http://schemas.microsoft.com/office/drawing/2014/main" id="{AC7F9CE2-C3F9-4791-8B8B-B5803FF1D6CE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2878079" y="4205525"/>
            <a:ext cx="1838812" cy="526314"/>
          </a:xfrm>
        </p:spPr>
        <p:txBody>
          <a:bodyPr/>
          <a:lstStyle>
            <a:lvl1pPr>
              <a:defRPr b="1" i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Text Placeholder 4">
            <a:extLst>
              <a:ext uri="{FF2B5EF4-FFF2-40B4-BE49-F238E27FC236}">
                <a16:creationId xmlns:a16="http://schemas.microsoft.com/office/drawing/2014/main" id="{337E3A2C-8F9E-4585-9298-05F9DDA873B8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2878079" y="4572255"/>
            <a:ext cx="1838812" cy="526314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455" b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  <a:lvl2pPr marL="0" indent="0">
              <a:buFont typeface="Arial" panose="020B0604020202020204" pitchFamily="34" charset="0"/>
              <a:buNone/>
              <a:defRPr sz="1455" b="0">
                <a:solidFill>
                  <a:schemeClr val="tx1"/>
                </a:solidFill>
                <a:latin typeface="+mn-lt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7">
            <a:extLst>
              <a:ext uri="{FF2B5EF4-FFF2-40B4-BE49-F238E27FC236}">
                <a16:creationId xmlns:a16="http://schemas.microsoft.com/office/drawing/2014/main" id="{EAABBEEF-0FF4-4074-9C40-9B691395E8D8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458259" y="1638314"/>
            <a:ext cx="718702" cy="747984"/>
          </a:xfrm>
          <a:prstGeom prst="rect">
            <a:avLst/>
          </a:prstGeom>
          <a:noFill/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970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992962D6-56F3-48D3-9A11-82CCFC1CC0E6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1511485" y="1551340"/>
            <a:ext cx="4584515" cy="257558"/>
          </a:xfrm>
        </p:spPr>
        <p:txBody>
          <a:bodyPr/>
          <a:lstStyle>
            <a:lvl1pPr>
              <a:defRPr b="1" i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9095E28A-06FE-49A2-AAE0-DD1F0C107A6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1511485" y="1918071"/>
            <a:ext cx="4584515" cy="257558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455" b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  <a:lvl2pPr marL="0" indent="0">
              <a:buFont typeface="Arial" panose="020B0604020202020204" pitchFamily="34" charset="0"/>
              <a:buNone/>
              <a:defRPr sz="1455" b="0">
                <a:solidFill>
                  <a:schemeClr val="tx1"/>
                </a:solidFill>
                <a:latin typeface="+mn-lt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27219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8554">
          <p15:clr>
            <a:srgbClr val="FBAE40"/>
          </p15:clr>
        </p15:guide>
        <p15:guide id="2" pos="8079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(Internal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7C3F02-BFC9-4851-B86C-F7936BFADF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065" y="577597"/>
            <a:ext cx="3981728" cy="911403"/>
          </a:xfrm>
        </p:spPr>
        <p:txBody>
          <a:bodyPr lIns="0" tIns="0" rIns="0" bIns="0" anchor="t" anchorCtr="0"/>
          <a:lstStyle>
            <a:lvl1pPr algn="l">
              <a:defRPr sz="3275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8B6177-2783-4098-BD2C-28AFA3C48E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0065" y="4457304"/>
            <a:ext cx="3981728" cy="300484"/>
          </a:xfrm>
        </p:spPr>
        <p:txBody>
          <a:bodyPr wrap="square" anchor="b" anchorCtr="0">
            <a:spAutoFit/>
          </a:bodyPr>
          <a:lstStyle>
            <a:lvl1pPr marL="0" indent="0" algn="l">
              <a:buNone/>
              <a:defRPr sz="1698"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277246" indent="0" algn="ctr">
              <a:buNone/>
              <a:defRPr sz="1213"/>
            </a:lvl2pPr>
            <a:lvl3pPr marL="554492" indent="0" algn="ctr">
              <a:buNone/>
              <a:defRPr sz="1092"/>
            </a:lvl3pPr>
            <a:lvl4pPr marL="831738" indent="0" algn="ctr">
              <a:buNone/>
              <a:defRPr sz="970"/>
            </a:lvl4pPr>
            <a:lvl5pPr marL="1108984" indent="0" algn="ctr">
              <a:buNone/>
              <a:defRPr sz="970"/>
            </a:lvl5pPr>
            <a:lvl6pPr marL="1386230" indent="0" algn="ctr">
              <a:buNone/>
              <a:defRPr sz="970"/>
            </a:lvl6pPr>
            <a:lvl7pPr marL="1663476" indent="0" algn="ctr">
              <a:buNone/>
              <a:defRPr sz="970"/>
            </a:lvl7pPr>
            <a:lvl8pPr marL="1940723" indent="0" algn="ctr">
              <a:buNone/>
              <a:defRPr sz="970"/>
            </a:lvl8pPr>
            <a:lvl9pPr marL="2217969" indent="0" algn="ctr">
              <a:buNone/>
              <a:defRPr sz="97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C077D63-B658-4C45-A03B-49151498BF1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9719" y="4900570"/>
            <a:ext cx="3706507" cy="2537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BE71421F-4A0D-486D-878F-BE455BE2BF0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9719" y="5823841"/>
            <a:ext cx="3706507" cy="2537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DCCFA8EA-DF1B-4AA2-A3F2-E0E98F4B0F2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9719" y="6209599"/>
            <a:ext cx="3706507" cy="2537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3757BCB-FB2B-4870-A128-1DEDA8180683}"/>
              </a:ext>
            </a:extLst>
          </p:cNvPr>
          <p:cNvSpPr/>
          <p:nvPr userDrawn="1"/>
        </p:nvSpPr>
        <p:spPr>
          <a:xfrm>
            <a:off x="5175631" y="0"/>
            <a:ext cx="701636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92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142CC9A5-8FA8-4188-B9FB-687FDCC80CD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11528" y="2900500"/>
            <a:ext cx="4944576" cy="1057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693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| Sub | 3 x sta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7091CED-6421-441D-89DA-74EF77AD2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Immunization, Vaccines and Biologicals</a:t>
            </a:r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CC4CE6-BB6C-4665-BB0E-0849EB26E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AFC-DF42-41A5-B57C-06A83BBA6616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700640E-70DB-4FA8-8906-F2F2D00CF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639" y="537198"/>
            <a:ext cx="5518361" cy="403133"/>
          </a:xfrm>
        </p:spPr>
        <p:txBody>
          <a:bodyPr lIns="0" tIns="0" rIns="0" bIns="0" anchor="t" anchorCtr="0"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B271352E-4397-4E5F-A9DC-06B6F5E6472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7638" y="1519845"/>
            <a:ext cx="7357175" cy="261290"/>
          </a:xfrm>
        </p:spPr>
        <p:txBody>
          <a:bodyPr/>
          <a:lstStyle>
            <a:lvl1pPr>
              <a:lnSpc>
                <a:spcPct val="100000"/>
              </a:lnSpc>
              <a:buFont typeface="Arial" panose="020B0604020202020204" pitchFamily="34" charset="0"/>
              <a:buNone/>
              <a:defRPr sz="1698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DAB69A2-06C9-4546-819F-AC1A6D1FD09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7637" y="2734565"/>
            <a:ext cx="3232504" cy="1429316"/>
          </a:xfrm>
        </p:spPr>
        <p:txBody>
          <a:bodyPr numCol="1" spcCol="756000" anchor="b">
            <a:normAutofit/>
          </a:bodyPr>
          <a:lstStyle>
            <a:lvl1pPr marL="0" indent="0">
              <a:buFont typeface="Arial" panose="020B0604020202020204" pitchFamily="34" charset="0"/>
              <a:buNone/>
              <a:defRPr sz="9096" b="0" i="0" spc="-315">
                <a:solidFill>
                  <a:schemeClr val="accent1"/>
                </a:solidFill>
                <a:latin typeface="Poppins Medium" pitchFamily="2" charset="77"/>
                <a:cs typeface="Poppins Medium" pitchFamily="2" charset="77"/>
              </a:defRPr>
            </a:lvl1pPr>
            <a:lvl5pPr>
              <a:defRPr/>
            </a:lvl5pPr>
          </a:lstStyle>
          <a:p>
            <a:pPr lvl="0"/>
            <a:r>
              <a:rPr lang="en-US" dirty="0" err="1"/>
              <a:t>xxxx</a:t>
            </a:r>
            <a:endParaRPr lang="en-US" dirty="0"/>
          </a:p>
        </p:txBody>
      </p:sp>
      <p:sp>
        <p:nvSpPr>
          <p:cNvPr id="2" name="object 14">
            <a:extLst>
              <a:ext uri="{FF2B5EF4-FFF2-40B4-BE49-F238E27FC236}">
                <a16:creationId xmlns:a16="http://schemas.microsoft.com/office/drawing/2014/main" id="{E1474A1F-77BF-4F44-91F7-99B672845854}"/>
              </a:ext>
            </a:extLst>
          </p:cNvPr>
          <p:cNvSpPr/>
          <p:nvPr userDrawn="1"/>
        </p:nvSpPr>
        <p:spPr>
          <a:xfrm>
            <a:off x="577850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D8794217-5EF6-484A-9789-939A04CBD6B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81859" y="2734565"/>
            <a:ext cx="3232504" cy="1429316"/>
          </a:xfrm>
        </p:spPr>
        <p:txBody>
          <a:bodyPr numCol="1" spcCol="756000" anchor="b">
            <a:normAutofit/>
          </a:bodyPr>
          <a:lstStyle>
            <a:lvl1pPr marL="0" indent="0">
              <a:buFont typeface="Arial" panose="020B0604020202020204" pitchFamily="34" charset="0"/>
              <a:buNone/>
              <a:defRPr sz="9096" b="0" i="0" spc="-315">
                <a:solidFill>
                  <a:schemeClr val="accent1"/>
                </a:solidFill>
                <a:latin typeface="Poppins Medium" pitchFamily="2" charset="77"/>
                <a:cs typeface="Poppins Medium" pitchFamily="2" charset="77"/>
              </a:defRPr>
            </a:lvl1pPr>
            <a:lvl5pPr>
              <a:defRPr/>
            </a:lvl5pPr>
          </a:lstStyle>
          <a:p>
            <a:pPr lvl="0"/>
            <a:r>
              <a:rPr lang="en-US" dirty="0" err="1"/>
              <a:t>xxxx</a:t>
            </a:r>
            <a:endParaRPr lang="en-US" dirty="0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E0AE9E36-7C00-4922-AA13-C35396AF381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79748" y="2734565"/>
            <a:ext cx="3232504" cy="1429316"/>
          </a:xfrm>
        </p:spPr>
        <p:txBody>
          <a:bodyPr numCol="1" spcCol="756000" anchor="b">
            <a:normAutofit/>
          </a:bodyPr>
          <a:lstStyle>
            <a:lvl1pPr marL="0" indent="0">
              <a:buFont typeface="Arial" panose="020B0604020202020204" pitchFamily="34" charset="0"/>
              <a:buNone/>
              <a:defRPr sz="9096" b="0" i="0" spc="-315">
                <a:solidFill>
                  <a:schemeClr val="accent1"/>
                </a:solidFill>
                <a:latin typeface="Poppins Medium" pitchFamily="2" charset="77"/>
                <a:cs typeface="Poppins Medium" pitchFamily="2" charset="77"/>
              </a:defRPr>
            </a:lvl1pPr>
            <a:lvl5pPr>
              <a:defRPr/>
            </a:lvl5pPr>
          </a:lstStyle>
          <a:p>
            <a:pPr lvl="0"/>
            <a:r>
              <a:rPr lang="en-US" dirty="0" err="1"/>
              <a:t>xxxx</a:t>
            </a:r>
            <a:endParaRPr lang="en-US" dirty="0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3530D9E0-01F3-4B3E-A984-26FC050FE96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77637" y="4248829"/>
            <a:ext cx="3232504" cy="253787"/>
          </a:xfrm>
        </p:spPr>
        <p:txBody>
          <a:bodyPr numCol="1" spcCol="756000"/>
          <a:lstStyle>
            <a:lvl1pPr marL="0" indent="0">
              <a:buFont typeface="Arial" panose="020B0604020202020204" pitchFamily="34" charset="0"/>
              <a:buNone/>
              <a:defRPr/>
            </a:lvl1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3DE89019-B2ED-4062-BEFD-1AF245BF4D3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381859" y="4248829"/>
            <a:ext cx="3232504" cy="253787"/>
          </a:xfrm>
        </p:spPr>
        <p:txBody>
          <a:bodyPr numCol="1" spcCol="756000"/>
          <a:lstStyle>
            <a:lvl1pPr marL="0" indent="0">
              <a:buFont typeface="Arial" panose="020B0604020202020204" pitchFamily="34" charset="0"/>
              <a:buNone/>
              <a:defRPr/>
            </a:lvl1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B6F488F1-69E1-4A48-8E9C-2F5EC2BFAB4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479748" y="4248829"/>
            <a:ext cx="3232504" cy="253787"/>
          </a:xfrm>
        </p:spPr>
        <p:txBody>
          <a:bodyPr numCol="1" spcCol="756000"/>
          <a:lstStyle>
            <a:lvl1pPr marL="0" indent="0">
              <a:buFont typeface="Arial" panose="020B0604020202020204" pitchFamily="34" charset="0"/>
              <a:buNone/>
              <a:defRPr/>
            </a:lvl1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38457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| Sub | 5 x sta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7091CED-6421-441D-89DA-74EF77AD2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Immunization, Vaccines and Biologicals</a:t>
            </a:r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CC4CE6-BB6C-4665-BB0E-0849EB26E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AFC-DF42-41A5-B57C-06A83BBA6616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700640E-70DB-4FA8-8906-F2F2D00CF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639" y="537198"/>
            <a:ext cx="5518361" cy="403133"/>
          </a:xfrm>
        </p:spPr>
        <p:txBody>
          <a:bodyPr lIns="0" tIns="0" rIns="0" bIns="0" anchor="t" anchorCtr="0"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B271352E-4397-4E5F-A9DC-06B6F5E6472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7638" y="1519845"/>
            <a:ext cx="5081284" cy="261290"/>
          </a:xfrm>
        </p:spPr>
        <p:txBody>
          <a:bodyPr/>
          <a:lstStyle>
            <a:lvl1pPr>
              <a:lnSpc>
                <a:spcPct val="100000"/>
              </a:lnSpc>
              <a:buFont typeface="Arial" panose="020B0604020202020204" pitchFamily="34" charset="0"/>
              <a:buNone/>
              <a:defRPr sz="1698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DAB69A2-06C9-4546-819F-AC1A6D1FD09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48755" y="2144063"/>
            <a:ext cx="1896577" cy="1429316"/>
          </a:xfrm>
        </p:spPr>
        <p:txBody>
          <a:bodyPr numCol="1" spcCol="756000" anchor="b">
            <a:noAutofit/>
          </a:bodyPr>
          <a:lstStyle>
            <a:lvl1pPr marL="0" indent="0">
              <a:buFont typeface="Arial" panose="020B0604020202020204" pitchFamily="34" charset="0"/>
              <a:buNone/>
              <a:defRPr sz="5821" b="0" i="0" spc="-73" baseline="0">
                <a:solidFill>
                  <a:schemeClr val="accent1"/>
                </a:solidFill>
                <a:latin typeface="Poppins Medium" pitchFamily="2" charset="77"/>
                <a:cs typeface="Poppins Medium" pitchFamily="2" charset="77"/>
              </a:defRPr>
            </a:lvl1pPr>
            <a:lvl5pPr>
              <a:defRPr/>
            </a:lvl5pPr>
          </a:lstStyle>
          <a:p>
            <a:pPr lvl="0"/>
            <a:r>
              <a:rPr lang="en-US" dirty="0" err="1"/>
              <a:t>xxxx</a:t>
            </a:r>
            <a:endParaRPr lang="en-US" dirty="0"/>
          </a:p>
        </p:txBody>
      </p:sp>
      <p:sp>
        <p:nvSpPr>
          <p:cNvPr id="2" name="object 14">
            <a:extLst>
              <a:ext uri="{FF2B5EF4-FFF2-40B4-BE49-F238E27FC236}">
                <a16:creationId xmlns:a16="http://schemas.microsoft.com/office/drawing/2014/main" id="{E1474A1F-77BF-4F44-91F7-99B672845854}"/>
              </a:ext>
            </a:extLst>
          </p:cNvPr>
          <p:cNvSpPr/>
          <p:nvPr userDrawn="1"/>
        </p:nvSpPr>
        <p:spPr>
          <a:xfrm>
            <a:off x="577850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3530D9E0-01F3-4B3E-A984-26FC050FE96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77638" y="3658327"/>
            <a:ext cx="1838812" cy="522451"/>
          </a:xfrm>
        </p:spPr>
        <p:txBody>
          <a:bodyPr numCol="1" spcCol="756000"/>
          <a:lstStyle>
            <a:lvl1pPr marL="0" indent="0">
              <a:buFont typeface="Arial" panose="020B0604020202020204" pitchFamily="34" charset="0"/>
              <a:buNone/>
              <a:defRPr/>
            </a:lvl1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D6BD4396-836B-4609-A351-6FA3B73A5FF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840394" y="2144063"/>
            <a:ext cx="1896577" cy="1429316"/>
          </a:xfrm>
        </p:spPr>
        <p:txBody>
          <a:bodyPr numCol="1" spcCol="756000" anchor="b">
            <a:noAutofit/>
          </a:bodyPr>
          <a:lstStyle>
            <a:lvl1pPr marL="0" indent="0">
              <a:buFont typeface="Arial" panose="020B0604020202020204" pitchFamily="34" charset="0"/>
              <a:buNone/>
              <a:defRPr sz="5821" b="0" i="0" spc="-73" baseline="0">
                <a:solidFill>
                  <a:schemeClr val="accent1"/>
                </a:solidFill>
                <a:latin typeface="Poppins Medium" pitchFamily="2" charset="77"/>
                <a:cs typeface="Poppins Medium" pitchFamily="2" charset="77"/>
              </a:defRPr>
            </a:lvl1pPr>
            <a:lvl5pPr>
              <a:defRPr/>
            </a:lvl5pPr>
          </a:lstStyle>
          <a:p>
            <a:pPr lvl="0"/>
            <a:r>
              <a:rPr lang="en-US" dirty="0" err="1"/>
              <a:t>xxxx</a:t>
            </a:r>
            <a:endParaRPr lang="en-US" dirty="0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BEC8D12B-8172-4BD9-B198-FC940EA5F58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869276" y="3658327"/>
            <a:ext cx="1838812" cy="522451"/>
          </a:xfrm>
        </p:spPr>
        <p:txBody>
          <a:bodyPr numCol="1" spcCol="756000"/>
          <a:lstStyle>
            <a:lvl1pPr marL="0" indent="0">
              <a:buFont typeface="Arial" panose="020B0604020202020204" pitchFamily="34" charset="0"/>
              <a:buNone/>
              <a:defRPr/>
            </a:lvl1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4C3A68AC-120B-4739-BD77-EB8D9A2774C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147712" y="2144063"/>
            <a:ext cx="1896577" cy="1429316"/>
          </a:xfrm>
        </p:spPr>
        <p:txBody>
          <a:bodyPr numCol="1" spcCol="756000" anchor="b">
            <a:noAutofit/>
          </a:bodyPr>
          <a:lstStyle>
            <a:lvl1pPr marL="0" indent="0">
              <a:buFont typeface="Arial" panose="020B0604020202020204" pitchFamily="34" charset="0"/>
              <a:buNone/>
              <a:defRPr sz="5821" b="0" i="0" spc="-73" baseline="0">
                <a:solidFill>
                  <a:schemeClr val="accent1"/>
                </a:solidFill>
                <a:latin typeface="Poppins Medium" pitchFamily="2" charset="77"/>
                <a:cs typeface="Poppins Medium" pitchFamily="2" charset="77"/>
              </a:defRPr>
            </a:lvl1pPr>
            <a:lvl5pPr>
              <a:defRPr/>
            </a:lvl5pPr>
          </a:lstStyle>
          <a:p>
            <a:pPr lvl="0"/>
            <a:r>
              <a:rPr lang="en-US" dirty="0" err="1"/>
              <a:t>xxxx</a:t>
            </a:r>
            <a:endParaRPr lang="en-US" dirty="0"/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0A9A1E10-7F09-44CE-87BF-10DBCB2DD340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5176594" y="3658327"/>
            <a:ext cx="1838812" cy="522451"/>
          </a:xfrm>
        </p:spPr>
        <p:txBody>
          <a:bodyPr numCol="1" spcCol="756000"/>
          <a:lstStyle>
            <a:lvl1pPr marL="0" indent="0">
              <a:buFont typeface="Arial" panose="020B0604020202020204" pitchFamily="34" charset="0"/>
              <a:buNone/>
              <a:defRPr/>
            </a:lvl1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F45A253A-F83B-4FD4-A131-FA4682A23AF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462836" y="2144063"/>
            <a:ext cx="1896577" cy="1429316"/>
          </a:xfrm>
        </p:spPr>
        <p:txBody>
          <a:bodyPr numCol="1" spcCol="756000" anchor="b">
            <a:noAutofit/>
          </a:bodyPr>
          <a:lstStyle>
            <a:lvl1pPr marL="0" indent="0">
              <a:buFont typeface="Arial" panose="020B0604020202020204" pitchFamily="34" charset="0"/>
              <a:buNone/>
              <a:defRPr sz="5821" b="0" i="0" spc="-73" baseline="0">
                <a:solidFill>
                  <a:schemeClr val="accent1"/>
                </a:solidFill>
                <a:latin typeface="Poppins Medium" pitchFamily="2" charset="77"/>
                <a:cs typeface="Poppins Medium" pitchFamily="2" charset="77"/>
              </a:defRPr>
            </a:lvl1pPr>
            <a:lvl5pPr>
              <a:defRPr/>
            </a:lvl5pPr>
          </a:lstStyle>
          <a:p>
            <a:pPr lvl="0"/>
            <a:r>
              <a:rPr lang="en-US" dirty="0" err="1"/>
              <a:t>xxxx</a:t>
            </a:r>
            <a:endParaRPr lang="en-US" dirty="0"/>
          </a:p>
        </p:txBody>
      </p:sp>
      <p:sp>
        <p:nvSpPr>
          <p:cNvPr id="27" name="Text Placeholder 12">
            <a:extLst>
              <a:ext uri="{FF2B5EF4-FFF2-40B4-BE49-F238E27FC236}">
                <a16:creationId xmlns:a16="http://schemas.microsoft.com/office/drawing/2014/main" id="{403F967D-B169-4689-B49E-43267F0A42DC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7491719" y="3658327"/>
            <a:ext cx="1838812" cy="522451"/>
          </a:xfrm>
        </p:spPr>
        <p:txBody>
          <a:bodyPr numCol="1" spcCol="756000"/>
          <a:lstStyle>
            <a:lvl1pPr marL="0" indent="0">
              <a:buFont typeface="Arial" panose="020B0604020202020204" pitchFamily="34" charset="0"/>
              <a:buNone/>
              <a:defRPr/>
            </a:lvl1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12">
            <a:extLst>
              <a:ext uri="{FF2B5EF4-FFF2-40B4-BE49-F238E27FC236}">
                <a16:creationId xmlns:a16="http://schemas.microsoft.com/office/drawing/2014/main" id="{FD3AE7CA-391E-4375-9398-D249BBBFEA7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746668" y="2144063"/>
            <a:ext cx="1896577" cy="1429316"/>
          </a:xfrm>
        </p:spPr>
        <p:txBody>
          <a:bodyPr numCol="1" spcCol="756000" anchor="b">
            <a:noAutofit/>
          </a:bodyPr>
          <a:lstStyle>
            <a:lvl1pPr marL="0" indent="0">
              <a:buFont typeface="Arial" panose="020B0604020202020204" pitchFamily="34" charset="0"/>
              <a:buNone/>
              <a:defRPr sz="5821" b="0" i="0" spc="-73" baseline="0">
                <a:solidFill>
                  <a:schemeClr val="accent1"/>
                </a:solidFill>
                <a:latin typeface="Poppins Medium" pitchFamily="2" charset="77"/>
                <a:cs typeface="Poppins Medium" pitchFamily="2" charset="77"/>
              </a:defRPr>
            </a:lvl1pPr>
            <a:lvl5pPr>
              <a:defRPr/>
            </a:lvl5pPr>
          </a:lstStyle>
          <a:p>
            <a:pPr lvl="0"/>
            <a:r>
              <a:rPr lang="en-US" dirty="0" err="1"/>
              <a:t>xxxx</a:t>
            </a:r>
            <a:endParaRPr lang="en-US" dirty="0"/>
          </a:p>
        </p:txBody>
      </p:sp>
      <p:sp>
        <p:nvSpPr>
          <p:cNvPr id="29" name="Text Placeholder 12">
            <a:extLst>
              <a:ext uri="{FF2B5EF4-FFF2-40B4-BE49-F238E27FC236}">
                <a16:creationId xmlns:a16="http://schemas.microsoft.com/office/drawing/2014/main" id="{E4F804E3-C2DE-4602-B167-5B66CA4202B9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9775550" y="3658327"/>
            <a:ext cx="1838812" cy="522451"/>
          </a:xfrm>
        </p:spPr>
        <p:txBody>
          <a:bodyPr numCol="1" spcCol="756000"/>
          <a:lstStyle>
            <a:lvl1pPr marL="0" indent="0">
              <a:buFont typeface="Arial" panose="020B0604020202020204" pitchFamily="34" charset="0"/>
              <a:buNone/>
              <a:defRPr/>
            </a:lvl1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59652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stat | b/g image / grad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FDC44D74-3B3F-47E0-B848-9173CD01DCB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12192000" cy="6858000"/>
          </a:xfrm>
          <a:noFill/>
        </p:spPr>
        <p:txBody>
          <a:bodyPr anchor="ctr">
            <a:noAutofit/>
          </a:bodyPr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7091CED-6421-441D-89DA-74EF77AD2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50800" dist="508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GB" dirty="0"/>
              <a:t>Immunization, Vaccines and Biologicals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CC4CE6-BB6C-4665-BB0E-0849EB26E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50800" dist="508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E2E31AFC-DF42-41A5-B57C-06A83BBA661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D8794217-5EF6-484A-9789-939A04CBD6B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405918" y="2107959"/>
            <a:ext cx="4214820" cy="1429316"/>
          </a:xfrm>
        </p:spPr>
        <p:txBody>
          <a:bodyPr numCol="1" spcCol="756000" anchor="b">
            <a:noAutofit/>
          </a:bodyPr>
          <a:lstStyle>
            <a:lvl1pPr marL="0" indent="0">
              <a:buFont typeface="Arial" panose="020B0604020202020204" pitchFamily="34" charset="0"/>
              <a:buNone/>
              <a:defRPr sz="12128" b="0" i="0" spc="-637">
                <a:solidFill>
                  <a:schemeClr val="bg1"/>
                </a:solidFill>
                <a:latin typeface="Poppins Medium" pitchFamily="2" charset="77"/>
                <a:cs typeface="Poppins Medium" pitchFamily="2" charset="77"/>
              </a:defRPr>
            </a:lvl1pPr>
            <a:lvl5pPr>
              <a:defRPr/>
            </a:lvl5pPr>
          </a:lstStyle>
          <a:p>
            <a:pPr lvl="0"/>
            <a:r>
              <a:rPr lang="en-US" dirty="0" err="1"/>
              <a:t>x.xm</a:t>
            </a:r>
            <a:endParaRPr lang="en-US" dirty="0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3DE89019-B2ED-4062-BEFD-1AF245BF4D3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405918" y="3480495"/>
            <a:ext cx="4214819" cy="296171"/>
          </a:xfrm>
        </p:spPr>
        <p:txBody>
          <a:bodyPr numCol="1" spcCol="756000"/>
          <a:lstStyle>
            <a:lvl1pPr marL="0" indent="0">
              <a:buFont typeface="Arial" panose="020B0604020202020204" pitchFamily="34" charset="0"/>
              <a:buNone/>
              <a:defRPr sz="1698" b="0">
                <a:solidFill>
                  <a:schemeClr val="bg1"/>
                </a:solidFill>
              </a:defRPr>
            </a:lvl1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object 14">
            <a:extLst>
              <a:ext uri="{FF2B5EF4-FFF2-40B4-BE49-F238E27FC236}">
                <a16:creationId xmlns:a16="http://schemas.microsoft.com/office/drawing/2014/main" id="{E1474A1F-77BF-4F44-91F7-99B672845854}"/>
              </a:ext>
            </a:extLst>
          </p:cNvPr>
          <p:cNvSpPr/>
          <p:nvPr userDrawn="1"/>
        </p:nvSpPr>
        <p:spPr>
          <a:xfrm>
            <a:off x="577850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525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 sz="1092" dirty="0"/>
          </a:p>
        </p:txBody>
      </p:sp>
    </p:spTree>
    <p:extLst>
      <p:ext uri="{BB962C8B-B14F-4D97-AF65-F5344CB8AC3E}">
        <p14:creationId xmlns:p14="http://schemas.microsoft.com/office/powerpoint/2010/main" val="646864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| Sub | Map + pins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raphic 31">
            <a:extLst>
              <a:ext uri="{FF2B5EF4-FFF2-40B4-BE49-F238E27FC236}">
                <a16:creationId xmlns:a16="http://schemas.microsoft.com/office/drawing/2014/main" id="{359EA77B-10F0-4804-A145-524336802D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11288" y="1509771"/>
            <a:ext cx="9195987" cy="4538631"/>
          </a:xfrm>
          <a:prstGeom prst="rect">
            <a:avLst/>
          </a:prstGeom>
        </p:spPr>
      </p:pic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7091CED-6421-441D-89DA-74EF77AD2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/>
              </a:defRPr>
            </a:lvl1pPr>
          </a:lstStyle>
          <a:p>
            <a:r>
              <a:rPr lang="en-GB"/>
              <a:t>Immunization, Vaccines and Biologicals</a:t>
            </a:r>
            <a:endParaRPr lang="en-GB" dirty="0">
              <a:effectLst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CC4CE6-BB6C-4665-BB0E-0849EB26E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/>
              </a:defRPr>
            </a:lvl1pPr>
          </a:lstStyle>
          <a:p>
            <a:fld id="{E2E31AFC-DF42-41A5-B57C-06A83BBA661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object 14">
            <a:extLst>
              <a:ext uri="{FF2B5EF4-FFF2-40B4-BE49-F238E27FC236}">
                <a16:creationId xmlns:a16="http://schemas.microsoft.com/office/drawing/2014/main" id="{E1474A1F-77BF-4F44-91F7-99B672845854}"/>
              </a:ext>
            </a:extLst>
          </p:cNvPr>
          <p:cNvSpPr/>
          <p:nvPr userDrawn="1"/>
        </p:nvSpPr>
        <p:spPr>
          <a:xfrm>
            <a:off x="577850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525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 sz="1092" dirty="0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2DBFC085-0C60-416E-8CFF-15E94416BA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638" y="537198"/>
            <a:ext cx="11013551" cy="403133"/>
          </a:xfrm>
        </p:spPr>
        <p:txBody>
          <a:bodyPr lIns="0" tIns="0" rIns="0" bIns="0" anchor="t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B553B6D6-CC16-4E40-914D-C81F67547FE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7638" y="1127910"/>
            <a:ext cx="5081284" cy="261290"/>
          </a:xfrm>
        </p:spPr>
        <p:txBody>
          <a:bodyPr/>
          <a:lstStyle>
            <a:lvl1pPr>
              <a:lnSpc>
                <a:spcPct val="100000"/>
              </a:lnSpc>
              <a:buFont typeface="Arial" panose="020B0604020202020204" pitchFamily="34" charset="0"/>
              <a:buNone/>
              <a:defRPr sz="1698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Text Placeholder 22">
            <a:extLst>
              <a:ext uri="{FF2B5EF4-FFF2-40B4-BE49-F238E27FC236}">
                <a16:creationId xmlns:a16="http://schemas.microsoft.com/office/drawing/2014/main" id="{28651641-59C0-4E53-BC82-FBC2B7BB8DB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77638" y="5974456"/>
            <a:ext cx="3140422" cy="171705"/>
          </a:xfrm>
        </p:spPr>
        <p:txBody>
          <a:bodyPr tIns="0" bIns="0" anchor="t" anchorCtr="0"/>
          <a:lstStyle>
            <a:lvl1pPr marL="217561" indent="-217561">
              <a:spcBef>
                <a:spcPts val="0"/>
              </a:spcBef>
              <a:buSzPct val="200000"/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defRPr sz="1455" b="1" i="0" baseline="3000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5" name="Text Placeholder 22">
            <a:extLst>
              <a:ext uri="{FF2B5EF4-FFF2-40B4-BE49-F238E27FC236}">
                <a16:creationId xmlns:a16="http://schemas.microsoft.com/office/drawing/2014/main" id="{E20BD56E-0E17-4AED-B089-01FA1B56B6F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77638" y="5537888"/>
            <a:ext cx="3140422" cy="171705"/>
          </a:xfrm>
        </p:spPr>
        <p:txBody>
          <a:bodyPr tIns="0" bIns="0" anchor="t" anchorCtr="0"/>
          <a:lstStyle>
            <a:lvl1pPr marL="217561" indent="-217561">
              <a:spcBef>
                <a:spcPts val="0"/>
              </a:spcBef>
              <a:buSzPct val="200000"/>
              <a:buFontTx/>
              <a:buBlip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</a:buBlip>
              <a:defRPr sz="1455" b="1" i="0" baseline="30000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Text Placeholder 22">
            <a:extLst>
              <a:ext uri="{FF2B5EF4-FFF2-40B4-BE49-F238E27FC236}">
                <a16:creationId xmlns:a16="http://schemas.microsoft.com/office/drawing/2014/main" id="{C73E20F7-E9CB-484A-B765-8163DC385D9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781812" y="4163432"/>
            <a:ext cx="2314188" cy="171705"/>
          </a:xfrm>
        </p:spPr>
        <p:txBody>
          <a:bodyPr wrap="square" tIns="0" bIns="0" anchor="t" anchorCtr="0">
            <a:spAutoFit/>
          </a:bodyPr>
          <a:lstStyle>
            <a:lvl1pPr marL="217561" indent="-217561">
              <a:spcBef>
                <a:spcPts val="0"/>
              </a:spcBef>
              <a:buSzPct val="200000"/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defRPr sz="1455" b="1" i="0" baseline="3000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Text Placeholder 22">
            <a:extLst>
              <a:ext uri="{FF2B5EF4-FFF2-40B4-BE49-F238E27FC236}">
                <a16:creationId xmlns:a16="http://schemas.microsoft.com/office/drawing/2014/main" id="{3E398FEC-3245-4CB1-99A2-4E4EDB86690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924726" y="3036052"/>
            <a:ext cx="2314188" cy="171705"/>
          </a:xfrm>
        </p:spPr>
        <p:txBody>
          <a:bodyPr wrap="square" tIns="0" bIns="0" anchor="t" anchorCtr="0">
            <a:spAutoFit/>
          </a:bodyPr>
          <a:lstStyle>
            <a:lvl1pPr marL="217561" indent="-217561">
              <a:spcBef>
                <a:spcPts val="0"/>
              </a:spcBef>
              <a:buSzPct val="200000"/>
              <a:buFontTx/>
              <a:buBlip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</a:buBlip>
              <a:defRPr sz="1455" b="1" i="0" baseline="30000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13649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vision | Centred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7091CED-6421-441D-89DA-74EF77AD2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7638" y="6482886"/>
            <a:ext cx="7575715" cy="111982"/>
          </a:xfrm>
        </p:spPr>
        <p:txBody>
          <a:bodyPr/>
          <a:lstStyle>
            <a:lvl1pPr>
              <a:defRPr>
                <a:solidFill>
                  <a:schemeClr val="bg1"/>
                </a:solidFill>
                <a:effectLst/>
              </a:defRPr>
            </a:lvl1pPr>
          </a:lstStyle>
          <a:p>
            <a:r>
              <a:rPr lang="en-GB"/>
              <a:t>Immunization, Vaccines and Biologicals</a:t>
            </a:r>
            <a:endParaRPr lang="en-GB" dirty="0">
              <a:effectLst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CC4CE6-BB6C-4665-BB0E-0849EB26E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/>
              </a:defRPr>
            </a:lvl1pPr>
          </a:lstStyle>
          <a:p>
            <a:fld id="{E2E31AFC-DF42-41A5-B57C-06A83BBA661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object 14">
            <a:extLst>
              <a:ext uri="{FF2B5EF4-FFF2-40B4-BE49-F238E27FC236}">
                <a16:creationId xmlns:a16="http://schemas.microsoft.com/office/drawing/2014/main" id="{E1474A1F-77BF-4F44-91F7-99B672845854}"/>
              </a:ext>
            </a:extLst>
          </p:cNvPr>
          <p:cNvSpPr/>
          <p:nvPr userDrawn="1"/>
        </p:nvSpPr>
        <p:spPr>
          <a:xfrm>
            <a:off x="577850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525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 sz="1092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E04318B-A241-43E7-94D4-29E516C896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16700" y="577597"/>
            <a:ext cx="5558600" cy="1175806"/>
          </a:xfrm>
        </p:spPr>
        <p:txBody>
          <a:bodyPr lIns="0" tIns="0" rIns="0" bIns="0" anchor="b" anchorCtr="0"/>
          <a:lstStyle>
            <a:lvl1pPr algn="ctr">
              <a:defRPr sz="4245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0234693-3B2F-4AE8-AE43-6003C99CB8A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9847" y="2162835"/>
            <a:ext cx="10991343" cy="571182"/>
          </a:xfrm>
        </p:spPr>
        <p:txBody>
          <a:bodyPr/>
          <a:lstStyle>
            <a:lvl1pPr algn="ctr">
              <a:defRPr sz="3275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object 37">
            <a:extLst>
              <a:ext uri="{FF2B5EF4-FFF2-40B4-BE49-F238E27FC236}">
                <a16:creationId xmlns:a16="http://schemas.microsoft.com/office/drawing/2014/main" id="{254656CD-21F4-415A-855F-8FEF936CAD12}"/>
              </a:ext>
            </a:extLst>
          </p:cNvPr>
          <p:cNvSpPr/>
          <p:nvPr userDrawn="1"/>
        </p:nvSpPr>
        <p:spPr>
          <a:xfrm>
            <a:off x="3344643" y="5294061"/>
            <a:ext cx="0" cy="754341"/>
          </a:xfrm>
          <a:custGeom>
            <a:avLst/>
            <a:gdLst/>
            <a:ahLst/>
            <a:cxnLst/>
            <a:rect l="l" t="t" r="r" b="b"/>
            <a:pathLst>
              <a:path h="1243965">
                <a:moveTo>
                  <a:pt x="0" y="0"/>
                </a:moveTo>
                <a:lnTo>
                  <a:pt x="0" y="1243564"/>
                </a:lnTo>
              </a:path>
            </a:pathLst>
          </a:custGeom>
          <a:ln w="962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15" name="object 38">
            <a:extLst>
              <a:ext uri="{FF2B5EF4-FFF2-40B4-BE49-F238E27FC236}">
                <a16:creationId xmlns:a16="http://schemas.microsoft.com/office/drawing/2014/main" id="{5C6A6A71-005C-4561-B24C-20036B336094}"/>
              </a:ext>
            </a:extLst>
          </p:cNvPr>
          <p:cNvSpPr/>
          <p:nvPr userDrawn="1"/>
        </p:nvSpPr>
        <p:spPr>
          <a:xfrm>
            <a:off x="9774588" y="5294061"/>
            <a:ext cx="0" cy="754341"/>
          </a:xfrm>
          <a:custGeom>
            <a:avLst/>
            <a:gdLst/>
            <a:ahLst/>
            <a:cxnLst/>
            <a:rect l="l" t="t" r="r" b="b"/>
            <a:pathLst>
              <a:path h="1243965">
                <a:moveTo>
                  <a:pt x="0" y="0"/>
                </a:moveTo>
                <a:lnTo>
                  <a:pt x="0" y="1243564"/>
                </a:lnTo>
              </a:path>
            </a:pathLst>
          </a:custGeom>
          <a:ln w="962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17" name="object 40">
            <a:extLst>
              <a:ext uri="{FF2B5EF4-FFF2-40B4-BE49-F238E27FC236}">
                <a16:creationId xmlns:a16="http://schemas.microsoft.com/office/drawing/2014/main" id="{176FBC2B-5877-478A-BEB4-EDF0B54837C2}"/>
              </a:ext>
            </a:extLst>
          </p:cNvPr>
          <p:cNvSpPr txBox="1"/>
          <p:nvPr userDrawn="1"/>
        </p:nvSpPr>
        <p:spPr>
          <a:xfrm>
            <a:off x="577638" y="5241915"/>
            <a:ext cx="1696672" cy="222839"/>
          </a:xfrm>
          <a:prstGeom prst="rect">
            <a:avLst/>
          </a:prstGeom>
        </p:spPr>
        <p:txBody>
          <a:bodyPr vert="horz" wrap="square" lIns="0" tIns="8086" rIns="0" bIns="0" rtlCol="0">
            <a:spAutoFit/>
          </a:bodyPr>
          <a:lstStyle/>
          <a:p>
            <a:pPr marL="7701">
              <a:lnSpc>
                <a:spcPct val="100000"/>
              </a:lnSpc>
              <a:spcBef>
                <a:spcPts val="64"/>
              </a:spcBef>
            </a:pPr>
            <a:r>
              <a:rPr sz="1395" b="0" i="0" spc="-12" dirty="0">
                <a:solidFill>
                  <a:srgbClr val="FFFFFF"/>
                </a:solidFill>
                <a:latin typeface="Poppins Medium" pitchFamily="2" charset="77"/>
                <a:cs typeface="Poppins Medium" pitchFamily="2" charset="77"/>
              </a:rPr>
              <a:t>Associated</a:t>
            </a:r>
            <a:r>
              <a:rPr sz="1395" b="0" i="0" spc="-61" dirty="0">
                <a:solidFill>
                  <a:srgbClr val="FFFFFF"/>
                </a:solidFill>
                <a:latin typeface="Poppins Medium" pitchFamily="2" charset="77"/>
                <a:cs typeface="Poppins Medium" pitchFamily="2" charset="77"/>
              </a:rPr>
              <a:t> </a:t>
            </a:r>
            <a:r>
              <a:rPr sz="1395" b="0" i="0" spc="-15" dirty="0">
                <a:solidFill>
                  <a:srgbClr val="FFFFFF"/>
                </a:solidFill>
                <a:latin typeface="Poppins Medium" pitchFamily="2" charset="77"/>
                <a:cs typeface="Poppins Medium" pitchFamily="2" charset="77"/>
              </a:rPr>
              <a:t>with</a:t>
            </a:r>
            <a:endParaRPr sz="1395" b="0" i="0" dirty="0">
              <a:latin typeface="Poppins Medium" pitchFamily="2" charset="77"/>
              <a:cs typeface="Poppins Medium" pitchFamily="2" charset="77"/>
            </a:endParaRPr>
          </a:p>
        </p:txBody>
      </p:sp>
      <p:sp>
        <p:nvSpPr>
          <p:cNvPr id="18" name="object 41">
            <a:extLst>
              <a:ext uri="{FF2B5EF4-FFF2-40B4-BE49-F238E27FC236}">
                <a16:creationId xmlns:a16="http://schemas.microsoft.com/office/drawing/2014/main" id="{F38E41A8-ECE8-47B1-85AB-9824D1D80C00}"/>
              </a:ext>
            </a:extLst>
          </p:cNvPr>
          <p:cNvSpPr txBox="1"/>
          <p:nvPr userDrawn="1"/>
        </p:nvSpPr>
        <p:spPr>
          <a:xfrm>
            <a:off x="3915513" y="5241915"/>
            <a:ext cx="1743798" cy="222839"/>
          </a:xfrm>
          <a:prstGeom prst="rect">
            <a:avLst/>
          </a:prstGeom>
        </p:spPr>
        <p:txBody>
          <a:bodyPr vert="horz" wrap="square" lIns="0" tIns="8086" rIns="0" bIns="0" rtlCol="0">
            <a:spAutoFit/>
          </a:bodyPr>
          <a:lstStyle/>
          <a:p>
            <a:pPr marL="7701">
              <a:lnSpc>
                <a:spcPct val="100000"/>
              </a:lnSpc>
              <a:spcBef>
                <a:spcPts val="64"/>
              </a:spcBef>
            </a:pPr>
            <a:r>
              <a:rPr sz="1395" b="0" i="0" spc="-12" dirty="0">
                <a:solidFill>
                  <a:srgbClr val="FFFFFF"/>
                </a:solidFill>
                <a:latin typeface="Poppins Medium" pitchFamily="2" charset="77"/>
                <a:cs typeface="Poppins Medium" pitchFamily="2" charset="77"/>
              </a:rPr>
              <a:t>Supported</a:t>
            </a:r>
            <a:r>
              <a:rPr sz="1395" b="0" i="0" spc="-67" dirty="0">
                <a:solidFill>
                  <a:srgbClr val="FFFFFF"/>
                </a:solidFill>
                <a:latin typeface="Poppins Medium" pitchFamily="2" charset="77"/>
                <a:cs typeface="Poppins Medium" pitchFamily="2" charset="77"/>
              </a:rPr>
              <a:t> </a:t>
            </a:r>
            <a:r>
              <a:rPr sz="1395" b="0" i="0" spc="-12" dirty="0">
                <a:solidFill>
                  <a:srgbClr val="FFFFFF"/>
                </a:solidFill>
                <a:latin typeface="Poppins Medium" pitchFamily="2" charset="77"/>
                <a:cs typeface="Poppins Medium" pitchFamily="2" charset="77"/>
              </a:rPr>
              <a:t>by</a:t>
            </a:r>
            <a:endParaRPr sz="1395" b="0" i="0" dirty="0">
              <a:latin typeface="Poppins Medium" pitchFamily="2" charset="77"/>
              <a:cs typeface="Poppins Medium" pitchFamily="2" charset="77"/>
            </a:endParaRPr>
          </a:p>
        </p:txBody>
      </p:sp>
      <p:sp>
        <p:nvSpPr>
          <p:cNvPr id="19" name="object 42">
            <a:extLst>
              <a:ext uri="{FF2B5EF4-FFF2-40B4-BE49-F238E27FC236}">
                <a16:creationId xmlns:a16="http://schemas.microsoft.com/office/drawing/2014/main" id="{E15DCFC0-DA16-4F9A-B70D-3C33C791B448}"/>
              </a:ext>
            </a:extLst>
          </p:cNvPr>
          <p:cNvSpPr txBox="1"/>
          <p:nvPr userDrawn="1"/>
        </p:nvSpPr>
        <p:spPr>
          <a:xfrm>
            <a:off x="10161465" y="5241915"/>
            <a:ext cx="1743797" cy="222839"/>
          </a:xfrm>
          <a:prstGeom prst="rect">
            <a:avLst/>
          </a:prstGeom>
        </p:spPr>
        <p:txBody>
          <a:bodyPr vert="horz" wrap="square" lIns="0" tIns="8086" rIns="0" bIns="0" rtlCol="0">
            <a:spAutoFit/>
          </a:bodyPr>
          <a:lstStyle/>
          <a:p>
            <a:pPr marL="7701">
              <a:lnSpc>
                <a:spcPct val="100000"/>
              </a:lnSpc>
              <a:spcBef>
                <a:spcPts val="64"/>
              </a:spcBef>
            </a:pPr>
            <a:r>
              <a:rPr sz="1395" b="0" i="0" spc="-12" dirty="0">
                <a:solidFill>
                  <a:srgbClr val="FFFFFF"/>
                </a:solidFill>
                <a:latin typeface="Poppins Medium" pitchFamily="2" charset="77"/>
                <a:cs typeface="Poppins Medium" pitchFamily="2" charset="77"/>
              </a:rPr>
              <a:t>Hosted</a:t>
            </a:r>
            <a:r>
              <a:rPr sz="1395" b="0" i="0" spc="-64" dirty="0">
                <a:solidFill>
                  <a:srgbClr val="FFFFFF"/>
                </a:solidFill>
                <a:latin typeface="Poppins Medium" pitchFamily="2" charset="77"/>
                <a:cs typeface="Poppins Medium" pitchFamily="2" charset="77"/>
              </a:rPr>
              <a:t> </a:t>
            </a:r>
            <a:r>
              <a:rPr sz="1395" b="0" i="0" spc="-15" dirty="0">
                <a:solidFill>
                  <a:srgbClr val="FFFFFF"/>
                </a:solidFill>
                <a:latin typeface="Poppins Medium" pitchFamily="2" charset="77"/>
                <a:cs typeface="Poppins Medium" pitchFamily="2" charset="77"/>
              </a:rPr>
              <a:t>at</a:t>
            </a:r>
            <a:endParaRPr sz="1395" b="0" i="0" dirty="0">
              <a:latin typeface="Poppins Medium" pitchFamily="2" charset="77"/>
              <a:cs typeface="Poppins Medium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542726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ssion Statement | Left Align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7091CED-6421-441D-89DA-74EF77AD2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/>
              </a:defRPr>
            </a:lvl1pPr>
          </a:lstStyle>
          <a:p>
            <a:r>
              <a:rPr lang="en-GB"/>
              <a:t>Immunization, Vaccines and Biologicals</a:t>
            </a:r>
            <a:endParaRPr lang="en-GB" dirty="0">
              <a:effectLst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CC4CE6-BB6C-4665-BB0E-0849EB26E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/>
              </a:defRPr>
            </a:lvl1pPr>
          </a:lstStyle>
          <a:p>
            <a:fld id="{E2E31AFC-DF42-41A5-B57C-06A83BBA661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object 14">
            <a:extLst>
              <a:ext uri="{FF2B5EF4-FFF2-40B4-BE49-F238E27FC236}">
                <a16:creationId xmlns:a16="http://schemas.microsoft.com/office/drawing/2014/main" id="{E1474A1F-77BF-4F44-91F7-99B672845854}"/>
              </a:ext>
            </a:extLst>
          </p:cNvPr>
          <p:cNvSpPr/>
          <p:nvPr userDrawn="1"/>
        </p:nvSpPr>
        <p:spPr>
          <a:xfrm>
            <a:off x="577850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525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 sz="1092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E04318B-A241-43E7-94D4-29E516C896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9848" y="1299878"/>
            <a:ext cx="7334965" cy="453525"/>
          </a:xfrm>
        </p:spPr>
        <p:txBody>
          <a:bodyPr lIns="0" tIns="0" rIns="0" bIns="0" anchor="b" anchorCtr="0"/>
          <a:lstStyle>
            <a:lvl1pPr algn="l">
              <a:defRPr sz="3275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0234693-3B2F-4AE8-AE43-6003C99CB8A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9847" y="2162835"/>
            <a:ext cx="8255334" cy="296171"/>
          </a:xfrm>
        </p:spPr>
        <p:txBody>
          <a:bodyPr/>
          <a:lstStyle>
            <a:lvl1pPr algn="l">
              <a:defRPr sz="1698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object 37">
            <a:extLst>
              <a:ext uri="{FF2B5EF4-FFF2-40B4-BE49-F238E27FC236}">
                <a16:creationId xmlns:a16="http://schemas.microsoft.com/office/drawing/2014/main" id="{254656CD-21F4-415A-855F-8FEF936CAD12}"/>
              </a:ext>
            </a:extLst>
          </p:cNvPr>
          <p:cNvSpPr/>
          <p:nvPr userDrawn="1"/>
        </p:nvSpPr>
        <p:spPr>
          <a:xfrm>
            <a:off x="3344643" y="5294061"/>
            <a:ext cx="0" cy="754341"/>
          </a:xfrm>
          <a:custGeom>
            <a:avLst/>
            <a:gdLst/>
            <a:ahLst/>
            <a:cxnLst/>
            <a:rect l="l" t="t" r="r" b="b"/>
            <a:pathLst>
              <a:path h="1243965">
                <a:moveTo>
                  <a:pt x="0" y="0"/>
                </a:moveTo>
                <a:lnTo>
                  <a:pt x="0" y="1243564"/>
                </a:lnTo>
              </a:path>
            </a:pathLst>
          </a:custGeom>
          <a:ln w="962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15" name="object 38">
            <a:extLst>
              <a:ext uri="{FF2B5EF4-FFF2-40B4-BE49-F238E27FC236}">
                <a16:creationId xmlns:a16="http://schemas.microsoft.com/office/drawing/2014/main" id="{5C6A6A71-005C-4561-B24C-20036B336094}"/>
              </a:ext>
            </a:extLst>
          </p:cNvPr>
          <p:cNvSpPr/>
          <p:nvPr userDrawn="1"/>
        </p:nvSpPr>
        <p:spPr>
          <a:xfrm>
            <a:off x="9774588" y="5294061"/>
            <a:ext cx="0" cy="754341"/>
          </a:xfrm>
          <a:custGeom>
            <a:avLst/>
            <a:gdLst/>
            <a:ahLst/>
            <a:cxnLst/>
            <a:rect l="l" t="t" r="r" b="b"/>
            <a:pathLst>
              <a:path h="1243965">
                <a:moveTo>
                  <a:pt x="0" y="0"/>
                </a:moveTo>
                <a:lnTo>
                  <a:pt x="0" y="1243564"/>
                </a:lnTo>
              </a:path>
            </a:pathLst>
          </a:custGeom>
          <a:ln w="962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17" name="object 40">
            <a:extLst>
              <a:ext uri="{FF2B5EF4-FFF2-40B4-BE49-F238E27FC236}">
                <a16:creationId xmlns:a16="http://schemas.microsoft.com/office/drawing/2014/main" id="{176FBC2B-5877-478A-BEB4-EDF0B54837C2}"/>
              </a:ext>
            </a:extLst>
          </p:cNvPr>
          <p:cNvSpPr txBox="1"/>
          <p:nvPr userDrawn="1"/>
        </p:nvSpPr>
        <p:spPr>
          <a:xfrm>
            <a:off x="599847" y="5241915"/>
            <a:ext cx="1880668" cy="222839"/>
          </a:xfrm>
          <a:prstGeom prst="rect">
            <a:avLst/>
          </a:prstGeom>
        </p:spPr>
        <p:txBody>
          <a:bodyPr vert="horz" wrap="square" lIns="0" tIns="8086" rIns="0" bIns="0" rtlCol="0">
            <a:spAutoFit/>
          </a:bodyPr>
          <a:lstStyle/>
          <a:p>
            <a:pPr marL="7701">
              <a:lnSpc>
                <a:spcPct val="100000"/>
              </a:lnSpc>
              <a:spcBef>
                <a:spcPts val="64"/>
              </a:spcBef>
            </a:pPr>
            <a:r>
              <a:rPr sz="1395" b="0" i="0" spc="-12" dirty="0">
                <a:solidFill>
                  <a:srgbClr val="FFFFFF"/>
                </a:solidFill>
                <a:latin typeface="Poppins Medium" pitchFamily="2" charset="77"/>
                <a:cs typeface="Poppins Medium" pitchFamily="2" charset="77"/>
              </a:rPr>
              <a:t>Associated</a:t>
            </a:r>
            <a:r>
              <a:rPr sz="1395" b="0" i="0" spc="-61" dirty="0">
                <a:solidFill>
                  <a:srgbClr val="FFFFFF"/>
                </a:solidFill>
                <a:latin typeface="Poppins Medium" pitchFamily="2" charset="77"/>
                <a:cs typeface="Poppins Medium" pitchFamily="2" charset="77"/>
              </a:rPr>
              <a:t> </a:t>
            </a:r>
            <a:r>
              <a:rPr sz="1395" b="0" i="0" spc="-15" dirty="0">
                <a:solidFill>
                  <a:srgbClr val="FFFFFF"/>
                </a:solidFill>
                <a:latin typeface="Poppins Medium" pitchFamily="2" charset="77"/>
                <a:cs typeface="Poppins Medium" pitchFamily="2" charset="77"/>
              </a:rPr>
              <a:t>with</a:t>
            </a:r>
            <a:endParaRPr sz="1395" b="0" i="0" dirty="0">
              <a:latin typeface="Poppins Medium" pitchFamily="2" charset="77"/>
              <a:cs typeface="Poppins Medium" pitchFamily="2" charset="77"/>
            </a:endParaRPr>
          </a:p>
        </p:txBody>
      </p:sp>
      <p:sp>
        <p:nvSpPr>
          <p:cNvPr id="18" name="object 41">
            <a:extLst>
              <a:ext uri="{FF2B5EF4-FFF2-40B4-BE49-F238E27FC236}">
                <a16:creationId xmlns:a16="http://schemas.microsoft.com/office/drawing/2014/main" id="{F38E41A8-ECE8-47B1-85AB-9824D1D80C00}"/>
              </a:ext>
            </a:extLst>
          </p:cNvPr>
          <p:cNvSpPr txBox="1"/>
          <p:nvPr userDrawn="1"/>
        </p:nvSpPr>
        <p:spPr>
          <a:xfrm>
            <a:off x="3915513" y="5241915"/>
            <a:ext cx="2180486" cy="222839"/>
          </a:xfrm>
          <a:prstGeom prst="rect">
            <a:avLst/>
          </a:prstGeom>
        </p:spPr>
        <p:txBody>
          <a:bodyPr vert="horz" wrap="square" lIns="0" tIns="8086" rIns="0" bIns="0" rtlCol="0">
            <a:spAutoFit/>
          </a:bodyPr>
          <a:lstStyle/>
          <a:p>
            <a:pPr marL="7701">
              <a:lnSpc>
                <a:spcPct val="100000"/>
              </a:lnSpc>
              <a:spcBef>
                <a:spcPts val="64"/>
              </a:spcBef>
            </a:pPr>
            <a:r>
              <a:rPr sz="1395" b="0" i="0" spc="-12" dirty="0">
                <a:solidFill>
                  <a:srgbClr val="FFFFFF"/>
                </a:solidFill>
                <a:latin typeface="Poppins Medium" pitchFamily="2" charset="77"/>
                <a:cs typeface="Poppins Medium" pitchFamily="2" charset="77"/>
              </a:rPr>
              <a:t>Supported</a:t>
            </a:r>
            <a:r>
              <a:rPr sz="1395" b="0" i="0" spc="-67" dirty="0">
                <a:solidFill>
                  <a:srgbClr val="FFFFFF"/>
                </a:solidFill>
                <a:latin typeface="Poppins Medium" pitchFamily="2" charset="77"/>
                <a:cs typeface="Poppins Medium" pitchFamily="2" charset="77"/>
              </a:rPr>
              <a:t> </a:t>
            </a:r>
            <a:r>
              <a:rPr sz="1395" b="0" i="0" spc="-12" dirty="0">
                <a:solidFill>
                  <a:srgbClr val="FFFFFF"/>
                </a:solidFill>
                <a:latin typeface="Poppins Medium" pitchFamily="2" charset="77"/>
                <a:cs typeface="Poppins Medium" pitchFamily="2" charset="77"/>
              </a:rPr>
              <a:t>by</a:t>
            </a:r>
            <a:endParaRPr sz="1395" b="0" i="0" dirty="0">
              <a:latin typeface="Poppins Medium" pitchFamily="2" charset="77"/>
              <a:cs typeface="Poppins Medium" pitchFamily="2" charset="77"/>
            </a:endParaRPr>
          </a:p>
        </p:txBody>
      </p:sp>
      <p:sp>
        <p:nvSpPr>
          <p:cNvPr id="19" name="object 42">
            <a:extLst>
              <a:ext uri="{FF2B5EF4-FFF2-40B4-BE49-F238E27FC236}">
                <a16:creationId xmlns:a16="http://schemas.microsoft.com/office/drawing/2014/main" id="{E15DCFC0-DA16-4F9A-B70D-3C33C791B448}"/>
              </a:ext>
            </a:extLst>
          </p:cNvPr>
          <p:cNvSpPr txBox="1"/>
          <p:nvPr userDrawn="1"/>
        </p:nvSpPr>
        <p:spPr>
          <a:xfrm>
            <a:off x="10161465" y="5241915"/>
            <a:ext cx="1459271" cy="222839"/>
          </a:xfrm>
          <a:prstGeom prst="rect">
            <a:avLst/>
          </a:prstGeom>
        </p:spPr>
        <p:txBody>
          <a:bodyPr vert="horz" wrap="square" lIns="0" tIns="8086" rIns="0" bIns="0" rtlCol="0">
            <a:spAutoFit/>
          </a:bodyPr>
          <a:lstStyle/>
          <a:p>
            <a:pPr marL="7701">
              <a:lnSpc>
                <a:spcPct val="100000"/>
              </a:lnSpc>
              <a:spcBef>
                <a:spcPts val="64"/>
              </a:spcBef>
            </a:pPr>
            <a:r>
              <a:rPr sz="1395" b="0" i="0" spc="-12" dirty="0">
                <a:solidFill>
                  <a:srgbClr val="FFFFFF"/>
                </a:solidFill>
                <a:latin typeface="Poppins Medium" pitchFamily="2" charset="77"/>
                <a:cs typeface="Poppins Medium" pitchFamily="2" charset="77"/>
              </a:rPr>
              <a:t>Hosted</a:t>
            </a:r>
            <a:r>
              <a:rPr sz="1395" b="0" i="0" spc="-64" dirty="0">
                <a:solidFill>
                  <a:srgbClr val="FFFFFF"/>
                </a:solidFill>
                <a:latin typeface="Poppins Medium" pitchFamily="2" charset="77"/>
                <a:cs typeface="Poppins Medium" pitchFamily="2" charset="77"/>
              </a:rPr>
              <a:t> </a:t>
            </a:r>
            <a:r>
              <a:rPr sz="1395" b="0" i="0" spc="-15" dirty="0">
                <a:solidFill>
                  <a:srgbClr val="FFFFFF"/>
                </a:solidFill>
                <a:latin typeface="Poppins Medium" pitchFamily="2" charset="77"/>
                <a:cs typeface="Poppins Medium" pitchFamily="2" charset="77"/>
              </a:rPr>
              <a:t>at</a:t>
            </a:r>
            <a:endParaRPr sz="1395" b="0" i="0" dirty="0">
              <a:latin typeface="Poppins Medium" pitchFamily="2" charset="77"/>
              <a:cs typeface="Poppins Medium" pitchFamily="2" charset="77"/>
            </a:endParaRPr>
          </a:p>
        </p:txBody>
      </p:sp>
      <p:sp>
        <p:nvSpPr>
          <p:cNvPr id="39" name="object 14">
            <a:extLst>
              <a:ext uri="{FF2B5EF4-FFF2-40B4-BE49-F238E27FC236}">
                <a16:creationId xmlns:a16="http://schemas.microsoft.com/office/drawing/2014/main" id="{EBA520A8-D9DC-4590-A234-60E794F86D19}"/>
              </a:ext>
            </a:extLst>
          </p:cNvPr>
          <p:cNvSpPr/>
          <p:nvPr userDrawn="1"/>
        </p:nvSpPr>
        <p:spPr>
          <a:xfrm>
            <a:off x="577850" y="5000063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525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 sz="1092" dirty="0"/>
          </a:p>
        </p:txBody>
      </p:sp>
    </p:spTree>
    <p:extLst>
      <p:ext uri="{BB962C8B-B14F-4D97-AF65-F5344CB8AC3E}">
        <p14:creationId xmlns:p14="http://schemas.microsoft.com/office/powerpoint/2010/main" val="4088147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messag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7091CED-6421-441D-89DA-74EF77AD2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/>
              </a:defRPr>
            </a:lvl1pPr>
          </a:lstStyle>
          <a:p>
            <a:r>
              <a:rPr lang="en-GB"/>
              <a:t>Immunization, Vaccines and Biologicals</a:t>
            </a:r>
            <a:endParaRPr lang="en-GB" dirty="0">
              <a:effectLst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CC4CE6-BB6C-4665-BB0E-0849EB26E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/>
              </a:defRPr>
            </a:lvl1pPr>
          </a:lstStyle>
          <a:p>
            <a:fld id="{E2E31AFC-DF42-41A5-B57C-06A83BBA661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object 14">
            <a:extLst>
              <a:ext uri="{FF2B5EF4-FFF2-40B4-BE49-F238E27FC236}">
                <a16:creationId xmlns:a16="http://schemas.microsoft.com/office/drawing/2014/main" id="{E1474A1F-77BF-4F44-91F7-99B672845854}"/>
              </a:ext>
            </a:extLst>
          </p:cNvPr>
          <p:cNvSpPr/>
          <p:nvPr userDrawn="1"/>
        </p:nvSpPr>
        <p:spPr>
          <a:xfrm>
            <a:off x="577850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525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 sz="1092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41ED4F-48C8-405A-BAF4-A471B383C97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98007" y="2863649"/>
            <a:ext cx="9195987" cy="1130703"/>
          </a:xfrm>
        </p:spPr>
        <p:txBody>
          <a:bodyPr anchor="ctr"/>
          <a:lstStyle>
            <a:lvl1pPr algn="ctr">
              <a:defRPr sz="4245" b="1" i="0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0" indent="0" algn="ctr">
              <a:buFontTx/>
              <a:buNone/>
              <a:defRPr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697715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7091CED-6421-441D-89DA-74EF77AD2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/>
              </a:defRPr>
            </a:lvl1pPr>
          </a:lstStyle>
          <a:p>
            <a:r>
              <a:rPr lang="en-GB"/>
              <a:t>Immunization, Vaccines and Biologicals</a:t>
            </a:r>
            <a:endParaRPr lang="en-GB" dirty="0">
              <a:effectLst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CC4CE6-BB6C-4665-BB0E-0849EB26E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/>
              </a:defRPr>
            </a:lvl1pPr>
          </a:lstStyle>
          <a:p>
            <a:fld id="{E2E31AFC-DF42-41A5-B57C-06A83BBA661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object 14">
            <a:extLst>
              <a:ext uri="{FF2B5EF4-FFF2-40B4-BE49-F238E27FC236}">
                <a16:creationId xmlns:a16="http://schemas.microsoft.com/office/drawing/2014/main" id="{E1474A1F-77BF-4F44-91F7-99B672845854}"/>
              </a:ext>
            </a:extLst>
          </p:cNvPr>
          <p:cNvSpPr/>
          <p:nvPr userDrawn="1"/>
        </p:nvSpPr>
        <p:spPr>
          <a:xfrm>
            <a:off x="577850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525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 sz="1092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41ED4F-48C8-405A-BAF4-A471B383C97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97044" y="3681455"/>
            <a:ext cx="9195987" cy="839551"/>
          </a:xfrm>
        </p:spPr>
        <p:txBody>
          <a:bodyPr anchor="ctr"/>
          <a:lstStyle>
            <a:lvl1pPr algn="ctr">
              <a:defRPr sz="2668" b="1" i="0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0" indent="0" algn="ctr">
              <a:buFontTx/>
              <a:buNone/>
              <a:defRPr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5C1720A0-FC5D-48B5-9BF5-2721266040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22749" y="2293692"/>
            <a:ext cx="4944576" cy="1057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797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gn-off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7091CED-6421-441D-89DA-74EF77AD2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/>
              </a:defRPr>
            </a:lvl1pPr>
          </a:lstStyle>
          <a:p>
            <a:r>
              <a:rPr lang="en-GB" dirty="0"/>
              <a:t>Immunization, Vaccines and Biologicals</a:t>
            </a:r>
            <a:endParaRPr lang="en-GB" dirty="0">
              <a:effectLst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CC4CE6-BB6C-4665-BB0E-0849EB26E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/>
              </a:defRPr>
            </a:lvl1pPr>
          </a:lstStyle>
          <a:p>
            <a:fld id="{E2E31AFC-DF42-41A5-B57C-06A83BBA661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object 14">
            <a:extLst>
              <a:ext uri="{FF2B5EF4-FFF2-40B4-BE49-F238E27FC236}">
                <a16:creationId xmlns:a16="http://schemas.microsoft.com/office/drawing/2014/main" id="{E1474A1F-77BF-4F44-91F7-99B672845854}"/>
              </a:ext>
            </a:extLst>
          </p:cNvPr>
          <p:cNvSpPr/>
          <p:nvPr userDrawn="1"/>
        </p:nvSpPr>
        <p:spPr>
          <a:xfrm>
            <a:off x="577850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525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 sz="1092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5C1720A0-FC5D-48B5-9BF5-2721266040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22749" y="2900500"/>
            <a:ext cx="4944576" cy="1057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008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33B562A0-3D6C-45D0-9E85-8A28A804D0F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294201722"/>
              </p:ext>
            </p:ext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7" imgW="592" imgH="591" progId="TCLayout.ActiveDocument.1">
                  <p:embed/>
                </p:oleObj>
              </mc:Choice>
              <mc:Fallback>
                <p:oleObj name="think-cell Slide" r:id="rId7" imgW="592" imgH="591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33B562A0-3D6C-45D0-9E85-8A28A804D0F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CC42428D-965F-410A-AAB0-2F4E028AF079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1" y="1"/>
            <a:ext cx="158751" cy="158751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n-US" sz="4400" b="1" i="0" baseline="0" err="1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6" name="Documenttype">
            <a:extLst>
              <a:ext uri="{FF2B5EF4-FFF2-40B4-BE49-F238E27FC236}">
                <a16:creationId xmlns:a16="http://schemas.microsoft.com/office/drawing/2014/main" id="{0CADA7EB-5C2E-4AD4-A32E-534A28817C8A}"/>
              </a:ext>
            </a:extLst>
          </p:cNvPr>
          <p:cNvSpPr>
            <a:spLocks noGrp="1"/>
          </p:cNvSpPr>
          <p:nvPr>
            <p:ph type="body" sz="quarter" idx="13" hasCustomPrompt="1"/>
            <p:custDataLst>
              <p:tags r:id="rId3"/>
            </p:custDataLst>
          </p:nvPr>
        </p:nvSpPr>
        <p:spPr>
          <a:xfrm>
            <a:off x="1232604" y="3892949"/>
            <a:ext cx="9726795" cy="215444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spAutoFit/>
          </a:bodyPr>
          <a:lstStyle>
            <a:lvl1pPr algn="ctr">
              <a:defRPr lang="en-US" sz="1400" dirty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Edit date or title/role</a:t>
            </a:r>
          </a:p>
        </p:txBody>
      </p:sp>
      <p:sp>
        <p:nvSpPr>
          <p:cNvPr id="18" name="Subtitle">
            <a:extLst>
              <a:ext uri="{FF2B5EF4-FFF2-40B4-BE49-F238E27FC236}">
                <a16:creationId xmlns:a16="http://schemas.microsoft.com/office/drawing/2014/main" id="{C85A1636-E33D-4640-A4BA-89E2008C1ED4}"/>
              </a:ext>
            </a:extLst>
          </p:cNvPr>
          <p:cNvSpPr>
            <a:spLocks noGrp="1"/>
          </p:cNvSpPr>
          <p:nvPr>
            <p:ph type="subTitle" idx="1"/>
            <p:custDataLst>
              <p:tags r:id="rId4"/>
            </p:custDataLst>
          </p:nvPr>
        </p:nvSpPr>
        <p:spPr>
          <a:xfrm>
            <a:off x="1232604" y="2504718"/>
            <a:ext cx="9726795" cy="30777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spAutoFit/>
          </a:bodyPr>
          <a:lstStyle>
            <a:lvl1pPr algn="ctr">
              <a:defRPr lang="en-US" sz="2000" dirty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subtitle style</a:t>
            </a:r>
          </a:p>
        </p:txBody>
      </p:sp>
      <p:sp>
        <p:nvSpPr>
          <p:cNvPr id="20" name="Title">
            <a:extLst>
              <a:ext uri="{FF2B5EF4-FFF2-40B4-BE49-F238E27FC236}">
                <a16:creationId xmlns:a16="http://schemas.microsoft.com/office/drawing/2014/main" id="{AA4E4E19-7239-46DA-AE24-CE9556C9BE7D}"/>
              </a:ext>
            </a:extLst>
          </p:cNvPr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1232604" y="1706563"/>
            <a:ext cx="9726795" cy="67710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b" anchorCtr="0">
            <a:spAutoFit/>
          </a:bodyPr>
          <a:lstStyle>
            <a:lvl1pPr algn="ctr">
              <a:defRPr lang="en-US" sz="4400" dirty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pic>
        <p:nvPicPr>
          <p:cNvPr id="8" name="Picture 5">
            <a:extLst>
              <a:ext uri="{FF2B5EF4-FFF2-40B4-BE49-F238E27FC236}">
                <a16:creationId xmlns:a16="http://schemas.microsoft.com/office/drawing/2014/main" id="{E618C277-228A-440C-8255-6AD42DEE4F2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9413" y="4961256"/>
            <a:ext cx="4430713" cy="1362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01566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 (Internal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7C3F02-BFC9-4851-B86C-F7936BFADF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065" y="577597"/>
            <a:ext cx="3981728" cy="911403"/>
          </a:xfrm>
        </p:spPr>
        <p:txBody>
          <a:bodyPr lIns="0" tIns="0" rIns="0" bIns="0" anchor="t" anchorCtr="0"/>
          <a:lstStyle>
            <a:lvl1pPr algn="l">
              <a:defRPr sz="3275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8B6177-2783-4098-BD2C-28AFA3C48E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0065" y="4457304"/>
            <a:ext cx="3981728" cy="300484"/>
          </a:xfrm>
        </p:spPr>
        <p:txBody>
          <a:bodyPr wrap="square" anchor="b" anchorCtr="0">
            <a:spAutoFit/>
          </a:bodyPr>
          <a:lstStyle>
            <a:lvl1pPr marL="0" indent="0" algn="l">
              <a:buNone/>
              <a:defRPr sz="1698"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277246" indent="0" algn="ctr">
              <a:buNone/>
              <a:defRPr sz="1213"/>
            </a:lvl2pPr>
            <a:lvl3pPr marL="554492" indent="0" algn="ctr">
              <a:buNone/>
              <a:defRPr sz="1092"/>
            </a:lvl3pPr>
            <a:lvl4pPr marL="831738" indent="0" algn="ctr">
              <a:buNone/>
              <a:defRPr sz="970"/>
            </a:lvl4pPr>
            <a:lvl5pPr marL="1108984" indent="0" algn="ctr">
              <a:buNone/>
              <a:defRPr sz="970"/>
            </a:lvl5pPr>
            <a:lvl6pPr marL="1386230" indent="0" algn="ctr">
              <a:buNone/>
              <a:defRPr sz="970"/>
            </a:lvl6pPr>
            <a:lvl7pPr marL="1663476" indent="0" algn="ctr">
              <a:buNone/>
              <a:defRPr sz="970"/>
            </a:lvl7pPr>
            <a:lvl8pPr marL="1940723" indent="0" algn="ctr">
              <a:buNone/>
              <a:defRPr sz="970"/>
            </a:lvl8pPr>
            <a:lvl9pPr marL="2217969" indent="0" algn="ctr">
              <a:buNone/>
              <a:defRPr sz="97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C077D63-B658-4C45-A03B-49151498BF1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9719" y="4900570"/>
            <a:ext cx="3706507" cy="2537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BE71421F-4A0D-486D-878F-BE455BE2BF0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9719" y="5823841"/>
            <a:ext cx="3706507" cy="2537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DCCFA8EA-DF1B-4AA2-A3F2-E0E98F4B0F2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9719" y="6209599"/>
            <a:ext cx="3706507" cy="2537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3757BCB-FB2B-4870-A128-1DEDA8180683}"/>
              </a:ext>
            </a:extLst>
          </p:cNvPr>
          <p:cNvSpPr/>
          <p:nvPr userDrawn="1"/>
        </p:nvSpPr>
        <p:spPr>
          <a:xfrm>
            <a:off x="5175631" y="0"/>
            <a:ext cx="701636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92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B7A0B47A-2C2A-47A3-B698-CA6A0FD6F0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56337" y="2220890"/>
            <a:ext cx="2454959" cy="1819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6" hidden="1">
            <a:extLst>
              <a:ext uri="{FF2B5EF4-FFF2-40B4-BE49-F238E27FC236}">
                <a16:creationId xmlns:a16="http://schemas.microsoft.com/office/drawing/2014/main" id="{D8EFF8A2-0FB9-4B25-8B8D-49235327498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350319818"/>
              </p:ext>
            </p:ext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9" imgW="413" imgH="416" progId="TCLayout.ActiveDocument.1">
                  <p:embed/>
                </p:oleObj>
              </mc:Choice>
              <mc:Fallback>
                <p:oleObj name="think-cell Slide" r:id="rId9" imgW="413" imgH="416" progId="TCLayout.ActiveDocument.1">
                  <p:embed/>
                  <p:pic>
                    <p:nvPicPr>
                      <p:cNvPr id="3" name="Object 6" hidden="1">
                        <a:extLst>
                          <a:ext uri="{FF2B5EF4-FFF2-40B4-BE49-F238E27FC236}">
                            <a16:creationId xmlns:a16="http://schemas.microsoft.com/office/drawing/2014/main" id="{D8EFF8A2-0FB9-4B25-8B8D-49235327498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1" hidden="1">
            <a:extLst>
              <a:ext uri="{FF2B5EF4-FFF2-40B4-BE49-F238E27FC236}">
                <a16:creationId xmlns:a16="http://schemas.microsoft.com/office/drawing/2014/main" id="{FCC3A0E6-E630-4C26-B008-93BA0B5B1109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1" y="1"/>
            <a:ext cx="158751" cy="158751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n-US" sz="2500" b="1" i="0" baseline="0" err="1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5" name="2. Slide Title">
            <a:extLst>
              <a:ext uri="{FF2B5EF4-FFF2-40B4-BE49-F238E27FC236}">
                <a16:creationId xmlns:a16="http://schemas.microsoft.com/office/drawing/2014/main" id="{699FD2C4-82B5-475E-9235-DB128978B618}"/>
              </a:ext>
            </a:extLst>
          </p:cNvPr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554736" y="172212"/>
            <a:ext cx="11082528" cy="731520"/>
          </a:xfrm>
        </p:spPr>
        <p:txBody>
          <a:bodyPr vert="horz" wrap="square" lIns="0" tIns="0" rIns="0" bIns="0" rtlCol="0" anchor="ctr" anchorCtr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4" name="3. Subtitle">
            <a:extLst>
              <a:ext uri="{FF2B5EF4-FFF2-40B4-BE49-F238E27FC236}">
                <a16:creationId xmlns:a16="http://schemas.microsoft.com/office/drawing/2014/main" id="{D4D36123-678D-4B6C-A648-186F85BE34AE}"/>
              </a:ext>
            </a:extLst>
          </p:cNvPr>
          <p:cNvSpPr>
            <a:spLocks noGrp="1"/>
          </p:cNvSpPr>
          <p:nvPr>
            <p:ph type="subTitle" idx="1"/>
            <p:custDataLst>
              <p:tags r:id="rId4"/>
            </p:custDataLst>
          </p:nvPr>
        </p:nvSpPr>
        <p:spPr>
          <a:xfrm>
            <a:off x="554736" y="1007986"/>
            <a:ext cx="11082528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lang="en-US" sz="1800" b="0" dirty="0"/>
            </a:lvl1pPr>
          </a:lstStyle>
          <a:p>
            <a:pPr lvl="0"/>
            <a:r>
              <a:rPr lang="en-US"/>
              <a:t>Click to edit Master subtitle style</a:t>
            </a:r>
          </a:p>
        </p:txBody>
      </p:sp>
      <p:sp>
        <p:nvSpPr>
          <p:cNvPr id="9" name="Slide Number">
            <a:extLst>
              <a:ext uri="{FF2B5EF4-FFF2-40B4-BE49-F238E27FC236}">
                <a16:creationId xmlns:a16="http://schemas.microsoft.com/office/drawing/2014/main" id="{66686DBA-90DA-4033-B950-94CBD0D7A425}"/>
              </a:ext>
            </a:extLst>
          </p:cNvPr>
          <p:cNvSpPr>
            <a:spLocks noChangeArrowheads="1"/>
          </p:cNvSpPr>
          <p:nvPr userDrawn="1">
            <p:custDataLst>
              <p:tags r:id="rId5"/>
            </p:custDataLst>
          </p:nvPr>
        </p:nvSpPr>
        <p:spPr bwMode="black">
          <a:xfrm>
            <a:off x="554736" y="6593140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l" defTabSz="610729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b="0" smtClean="0">
                <a:solidFill>
                  <a:schemeClr val="bg2"/>
                </a:solidFill>
                <a:latin typeface="+mn-lt"/>
                <a:ea typeface="+mn-ea"/>
                <a:cs typeface="Arial" panose="020B0604020202020204" pitchFamily="34" charset="0"/>
              </a:rPr>
              <a:pPr algn="l" defTabSz="610729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 b="0">
              <a:solidFill>
                <a:schemeClr val="bg2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1. On-page tracker">
            <a:extLst>
              <a:ext uri="{FF2B5EF4-FFF2-40B4-BE49-F238E27FC236}">
                <a16:creationId xmlns:a16="http://schemas.microsoft.com/office/drawing/2014/main" id="{C30AC055-11D5-4540-94E4-C3B7BE6EFD7D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6"/>
            </p:custDataLst>
          </p:nvPr>
        </p:nvSpPr>
        <p:spPr>
          <a:xfrm>
            <a:off x="554735" y="41598"/>
            <a:ext cx="3843339" cy="1231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>
              <a:defRPr lang="en-US" sz="800" b="0" dirty="0">
                <a:cs typeface="+mn-cs"/>
              </a:defRPr>
            </a:lvl1pPr>
          </a:lstStyle>
          <a:p>
            <a:pPr lvl="0">
              <a:buNone/>
            </a:pPr>
            <a:r>
              <a:rPr lang="en-US"/>
              <a:t>Add tracker</a:t>
            </a:r>
          </a:p>
        </p:txBody>
      </p:sp>
      <p:sp>
        <p:nvSpPr>
          <p:cNvPr id="10" name="5. Source" hidden="1">
            <a:extLst>
              <a:ext uri="{FF2B5EF4-FFF2-40B4-BE49-F238E27FC236}">
                <a16:creationId xmlns:a16="http://schemas.microsoft.com/office/drawing/2014/main" id="{6A1961CE-39CC-478C-A1C6-073AF8EFFE2B}"/>
              </a:ext>
            </a:extLst>
          </p:cNvPr>
          <p:cNvSpPr txBox="1"/>
          <p:nvPr userDrawn="1">
            <p:custDataLst>
              <p:tags r:id="rId7"/>
            </p:custDataLst>
          </p:nvPr>
        </p:nvSpPr>
        <p:spPr>
          <a:xfrm>
            <a:off x="893668" y="6600835"/>
            <a:ext cx="7277861" cy="1231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ctr" anchorCtr="0">
            <a:spAutoFit/>
          </a:bodyPr>
          <a:lstStyle>
            <a:defPPr>
              <a:defRPr lang="en-US"/>
            </a:defPPr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80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lvl="0"/>
            <a:r>
              <a:rPr lang="en-US" sz="800">
                <a:solidFill>
                  <a:schemeClr val="bg2"/>
                </a:solidFill>
              </a:rPr>
              <a:t>Source: …</a:t>
            </a:r>
          </a:p>
        </p:txBody>
      </p:sp>
    </p:spTree>
    <p:extLst>
      <p:ext uri="{BB962C8B-B14F-4D97-AF65-F5344CB8AC3E}">
        <p14:creationId xmlns:p14="http://schemas.microsoft.com/office/powerpoint/2010/main" val="171353544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>
            <a:extLst>
              <a:ext uri="{FF2B5EF4-FFF2-40B4-BE49-F238E27FC236}">
                <a16:creationId xmlns:a16="http://schemas.microsoft.com/office/drawing/2014/main" id="{9BA84E71-6FE7-4585-B82E-BE560331194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991641738"/>
              </p:ext>
            </p:ext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8" imgW="592" imgH="591" progId="TCLayout.ActiveDocument.1">
                  <p:embed/>
                </p:oleObj>
              </mc:Choice>
              <mc:Fallback>
                <p:oleObj name="think-cell Slide" r:id="rId8" imgW="592" imgH="591" progId="TCLayout.ActiveDocument.1">
                  <p:embed/>
                  <p:pic>
                    <p:nvPicPr>
                      <p:cNvPr id="10" name="Object 9" hidden="1">
                        <a:extLst>
                          <a:ext uri="{FF2B5EF4-FFF2-40B4-BE49-F238E27FC236}">
                            <a16:creationId xmlns:a16="http://schemas.microsoft.com/office/drawing/2014/main" id="{9BA84E71-6FE7-4585-B82E-BE560331194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 hidden="1">
            <a:extLst>
              <a:ext uri="{FF2B5EF4-FFF2-40B4-BE49-F238E27FC236}">
                <a16:creationId xmlns:a16="http://schemas.microsoft.com/office/drawing/2014/main" id="{D62A08AB-557D-4245-84FA-9DB6B6C6845A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1" y="1"/>
            <a:ext cx="158751" cy="158751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n-US" sz="2500" b="1" i="0" baseline="0" err="1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3" name="2. Slide Title">
            <a:extLst>
              <a:ext uri="{FF2B5EF4-FFF2-40B4-BE49-F238E27FC236}">
                <a16:creationId xmlns:a16="http://schemas.microsoft.com/office/drawing/2014/main" id="{064E079D-5BD2-4787-A7F2-0859A1CB5E94}"/>
              </a:ext>
            </a:extLst>
          </p:cNvPr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554736" y="1706563"/>
            <a:ext cx="3813048" cy="694944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lnSpc>
                <a:spcPct val="90000"/>
              </a:lnSpc>
              <a:defRPr>
                <a:ln w="6350" cap="flat">
                  <a:noFill/>
                  <a:miter lim="800000"/>
                </a:ln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1. On-page tracker">
            <a:extLst>
              <a:ext uri="{FF2B5EF4-FFF2-40B4-BE49-F238E27FC236}">
                <a16:creationId xmlns:a16="http://schemas.microsoft.com/office/drawing/2014/main" id="{A2582D75-79F8-4634-92EF-A9F0840C018B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4"/>
            </p:custDataLst>
          </p:nvPr>
        </p:nvSpPr>
        <p:spPr>
          <a:xfrm>
            <a:off x="554735" y="41598"/>
            <a:ext cx="3843339" cy="1231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>
              <a:defRPr lang="en-US" sz="800" b="0" dirty="0">
                <a:cs typeface="+mn-cs"/>
              </a:defRPr>
            </a:lvl1pPr>
          </a:lstStyle>
          <a:p>
            <a:pPr lvl="0">
              <a:buNone/>
            </a:pPr>
            <a:r>
              <a:rPr lang="en-US"/>
              <a:t>Add tracker</a:t>
            </a:r>
          </a:p>
        </p:txBody>
      </p:sp>
      <p:sp>
        <p:nvSpPr>
          <p:cNvPr id="8" name="5. Source" hidden="1">
            <a:extLst>
              <a:ext uri="{FF2B5EF4-FFF2-40B4-BE49-F238E27FC236}">
                <a16:creationId xmlns:a16="http://schemas.microsoft.com/office/drawing/2014/main" id="{9795A65A-ECB4-41D2-AECE-3DFFDD1A9781}"/>
              </a:ext>
            </a:extLst>
          </p:cNvPr>
          <p:cNvSpPr txBox="1"/>
          <p:nvPr userDrawn="1">
            <p:custDataLst>
              <p:tags r:id="rId5"/>
            </p:custDataLst>
          </p:nvPr>
        </p:nvSpPr>
        <p:spPr>
          <a:xfrm>
            <a:off x="893668" y="6600835"/>
            <a:ext cx="7277861" cy="1231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ctr" anchorCtr="0">
            <a:spAutoFit/>
          </a:bodyPr>
          <a:lstStyle>
            <a:defPPr>
              <a:defRPr lang="en-US"/>
            </a:defPPr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80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lvl="0"/>
            <a:r>
              <a:rPr lang="en-US" sz="800">
                <a:solidFill>
                  <a:schemeClr val="bg2"/>
                </a:solidFill>
              </a:rPr>
              <a:t>Source: …</a:t>
            </a:r>
          </a:p>
        </p:txBody>
      </p:sp>
      <p:sp>
        <p:nvSpPr>
          <p:cNvPr id="12" name="Slide Number">
            <a:extLst>
              <a:ext uri="{FF2B5EF4-FFF2-40B4-BE49-F238E27FC236}">
                <a16:creationId xmlns:a16="http://schemas.microsoft.com/office/drawing/2014/main" id="{165B78AD-41BF-4D8D-B0CA-88B61C58E4CB}"/>
              </a:ext>
            </a:extLst>
          </p:cNvPr>
          <p:cNvSpPr>
            <a:spLocks noChangeArrowheads="1"/>
          </p:cNvSpPr>
          <p:nvPr userDrawn="1">
            <p:custDataLst>
              <p:tags r:id="rId6"/>
            </p:custDataLst>
          </p:nvPr>
        </p:nvSpPr>
        <p:spPr bwMode="black">
          <a:xfrm>
            <a:off x="554736" y="6593140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l" defTabSz="610729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b="0" smtClean="0">
                <a:solidFill>
                  <a:schemeClr val="bg2"/>
                </a:solidFill>
                <a:latin typeface="+mn-lt"/>
                <a:ea typeface="+mn-ea"/>
                <a:cs typeface="Arial" panose="020B0604020202020204" pitchFamily="34" charset="0"/>
              </a:rPr>
              <a:pPr algn="l" defTabSz="610729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 b="0">
              <a:solidFill>
                <a:schemeClr val="bg2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905405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d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3C4F5195-E8F7-4A2F-B02E-643BB3D8838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518995074"/>
              </p:ext>
            </p:ext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8" imgW="592" imgH="591" progId="TCLayout.ActiveDocument.1">
                  <p:embed/>
                </p:oleObj>
              </mc:Choice>
              <mc:Fallback>
                <p:oleObj name="think-cell Slide" r:id="rId8" imgW="592" imgH="591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3C4F5195-E8F7-4A2F-B02E-643BB3D8838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515EFC92-5E3D-4BDC-A378-85D30212A9E2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1" y="1"/>
            <a:ext cx="158751" cy="158751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n-US" sz="2500" b="1" i="0" baseline="0" err="1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3" name="2. Slide Title">
            <a:extLst>
              <a:ext uri="{FF2B5EF4-FFF2-40B4-BE49-F238E27FC236}">
                <a16:creationId xmlns:a16="http://schemas.microsoft.com/office/drawing/2014/main" id="{064E079D-5BD2-4787-A7F2-0859A1CB5E94}"/>
              </a:ext>
            </a:extLst>
          </p:cNvPr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554736" y="3044281"/>
            <a:ext cx="5065776" cy="769441"/>
          </a:xfrm>
          <a:prstGeom prst="rect">
            <a:avLst/>
          </a:prstGeom>
        </p:spPr>
        <p:txBody>
          <a:bodyPr rIns="365760" anchor="ctr">
            <a:noAutofit/>
          </a:bodyPr>
          <a:lstStyle>
            <a:lvl1pPr>
              <a:defRPr>
                <a:ln w="6350" cap="flat">
                  <a:noFill/>
                  <a:miter lim="800000"/>
                </a:ln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1. On-page tracker">
            <a:extLst>
              <a:ext uri="{FF2B5EF4-FFF2-40B4-BE49-F238E27FC236}">
                <a16:creationId xmlns:a16="http://schemas.microsoft.com/office/drawing/2014/main" id="{E4983596-431B-4F12-AA07-76914CD3DEE7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4"/>
            </p:custDataLst>
          </p:nvPr>
        </p:nvSpPr>
        <p:spPr>
          <a:xfrm>
            <a:off x="554735" y="41598"/>
            <a:ext cx="3843339" cy="1231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>
              <a:defRPr lang="en-US" sz="800" b="0" dirty="0">
                <a:cs typeface="+mn-cs"/>
              </a:defRPr>
            </a:lvl1pPr>
          </a:lstStyle>
          <a:p>
            <a:pPr lvl="0">
              <a:buNone/>
            </a:pPr>
            <a:r>
              <a:rPr lang="en-US"/>
              <a:t>Add tracker</a:t>
            </a:r>
          </a:p>
        </p:txBody>
      </p:sp>
      <p:sp>
        <p:nvSpPr>
          <p:cNvPr id="11" name="5. Source" hidden="1">
            <a:extLst>
              <a:ext uri="{FF2B5EF4-FFF2-40B4-BE49-F238E27FC236}">
                <a16:creationId xmlns:a16="http://schemas.microsoft.com/office/drawing/2014/main" id="{61DD2402-7872-41CE-AAEE-97D58A49507B}"/>
              </a:ext>
            </a:extLst>
          </p:cNvPr>
          <p:cNvSpPr txBox="1"/>
          <p:nvPr userDrawn="1">
            <p:custDataLst>
              <p:tags r:id="rId5"/>
            </p:custDataLst>
          </p:nvPr>
        </p:nvSpPr>
        <p:spPr>
          <a:xfrm>
            <a:off x="893668" y="6600835"/>
            <a:ext cx="7277861" cy="1231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ctr" anchorCtr="0">
            <a:spAutoFit/>
          </a:bodyPr>
          <a:lstStyle>
            <a:defPPr>
              <a:defRPr lang="en-US"/>
            </a:defPPr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80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lvl="0"/>
            <a:r>
              <a:rPr lang="en-US" sz="800">
                <a:solidFill>
                  <a:schemeClr val="bg2"/>
                </a:solidFill>
              </a:rPr>
              <a:t>Source: …</a:t>
            </a:r>
          </a:p>
        </p:txBody>
      </p:sp>
      <p:sp>
        <p:nvSpPr>
          <p:cNvPr id="12" name="Slide Number">
            <a:extLst>
              <a:ext uri="{FF2B5EF4-FFF2-40B4-BE49-F238E27FC236}">
                <a16:creationId xmlns:a16="http://schemas.microsoft.com/office/drawing/2014/main" id="{DC708245-A552-4F82-A1F8-0B46ABE4F7C0}"/>
              </a:ext>
            </a:extLst>
          </p:cNvPr>
          <p:cNvSpPr>
            <a:spLocks noChangeArrowheads="1"/>
          </p:cNvSpPr>
          <p:nvPr userDrawn="1">
            <p:custDataLst>
              <p:tags r:id="rId6"/>
            </p:custDataLst>
          </p:nvPr>
        </p:nvSpPr>
        <p:spPr bwMode="black">
          <a:xfrm>
            <a:off x="554736" y="6593140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l" defTabSz="610729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b="0" smtClean="0">
                <a:solidFill>
                  <a:schemeClr val="bg2"/>
                </a:solidFill>
                <a:latin typeface="+mn-lt"/>
                <a:ea typeface="+mn-ea"/>
                <a:cs typeface="Arial" panose="020B0604020202020204" pitchFamily="34" charset="0"/>
              </a:rPr>
              <a:pPr algn="l" defTabSz="610729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 b="0">
              <a:solidFill>
                <a:schemeClr val="bg2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490926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305B6D76-6B4B-4ED5-B8F1-5D1D0983125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400993506"/>
              </p:ext>
            </p:ext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8" imgW="592" imgH="591" progId="TCLayout.ActiveDocument.1">
                  <p:embed/>
                </p:oleObj>
              </mc:Choice>
              <mc:Fallback>
                <p:oleObj name="think-cell Slide" r:id="rId8" imgW="592" imgH="591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305B6D76-6B4B-4ED5-B8F1-5D1D0983125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BDCF374B-2477-45CD-A00B-B8676A45ACDF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1" y="1"/>
            <a:ext cx="158751" cy="158751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n-US" sz="4400" b="1" i="0" baseline="0" err="1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7" name="2. Slide Title">
            <a:extLst>
              <a:ext uri="{FF2B5EF4-FFF2-40B4-BE49-F238E27FC236}">
                <a16:creationId xmlns:a16="http://schemas.microsoft.com/office/drawing/2014/main" id="{99495DFD-8D6A-4DD8-AE3A-47FA42AA0A4F}"/>
              </a:ext>
            </a:extLst>
          </p:cNvPr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554736" y="4580469"/>
            <a:ext cx="11082528" cy="677108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1. On-page tracker">
            <a:extLst>
              <a:ext uri="{FF2B5EF4-FFF2-40B4-BE49-F238E27FC236}">
                <a16:creationId xmlns:a16="http://schemas.microsoft.com/office/drawing/2014/main" id="{FA764DC8-CEA6-42F3-8E66-7C768AAD275E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4"/>
            </p:custDataLst>
          </p:nvPr>
        </p:nvSpPr>
        <p:spPr>
          <a:xfrm>
            <a:off x="554735" y="41598"/>
            <a:ext cx="3843339" cy="1231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>
              <a:defRPr lang="en-US" sz="800" b="0" dirty="0">
                <a:cs typeface="+mn-cs"/>
              </a:defRPr>
            </a:lvl1pPr>
          </a:lstStyle>
          <a:p>
            <a:pPr lvl="0">
              <a:buNone/>
            </a:pPr>
            <a:r>
              <a:rPr lang="en-US"/>
              <a:t>Add tracker</a:t>
            </a:r>
          </a:p>
        </p:txBody>
      </p:sp>
      <p:sp>
        <p:nvSpPr>
          <p:cNvPr id="10" name="5. Source" hidden="1">
            <a:extLst>
              <a:ext uri="{FF2B5EF4-FFF2-40B4-BE49-F238E27FC236}">
                <a16:creationId xmlns:a16="http://schemas.microsoft.com/office/drawing/2014/main" id="{FC8A9B47-C2D6-4DC4-B29C-FAC1FF1CBED2}"/>
              </a:ext>
            </a:extLst>
          </p:cNvPr>
          <p:cNvSpPr txBox="1"/>
          <p:nvPr userDrawn="1">
            <p:custDataLst>
              <p:tags r:id="rId5"/>
            </p:custDataLst>
          </p:nvPr>
        </p:nvSpPr>
        <p:spPr>
          <a:xfrm>
            <a:off x="893668" y="6600835"/>
            <a:ext cx="7277861" cy="1231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ctr" anchorCtr="0">
            <a:spAutoFit/>
          </a:bodyPr>
          <a:lstStyle>
            <a:defPPr>
              <a:defRPr lang="en-US"/>
            </a:defPPr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80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lvl="0"/>
            <a:r>
              <a:rPr lang="en-US" sz="800">
                <a:solidFill>
                  <a:schemeClr val="bg2"/>
                </a:solidFill>
              </a:rPr>
              <a:t>Source: …</a:t>
            </a:r>
          </a:p>
        </p:txBody>
      </p:sp>
      <p:sp>
        <p:nvSpPr>
          <p:cNvPr id="11" name="Slide Number">
            <a:extLst>
              <a:ext uri="{FF2B5EF4-FFF2-40B4-BE49-F238E27FC236}">
                <a16:creationId xmlns:a16="http://schemas.microsoft.com/office/drawing/2014/main" id="{BA1D45B6-AA15-4E8B-84F7-2E4EF19F4FAE}"/>
              </a:ext>
            </a:extLst>
          </p:cNvPr>
          <p:cNvSpPr>
            <a:spLocks noChangeArrowheads="1"/>
          </p:cNvSpPr>
          <p:nvPr userDrawn="1">
            <p:custDataLst>
              <p:tags r:id="rId6"/>
            </p:custDataLst>
          </p:nvPr>
        </p:nvSpPr>
        <p:spPr bwMode="black">
          <a:xfrm>
            <a:off x="554736" y="6593140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l" defTabSz="610729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b="0" smtClean="0">
                <a:solidFill>
                  <a:schemeClr val="bg2"/>
                </a:solidFill>
                <a:latin typeface="+mn-lt"/>
                <a:ea typeface="+mn-ea"/>
                <a:cs typeface="Arial" panose="020B0604020202020204" pitchFamily="34" charset="0"/>
              </a:rPr>
              <a:pPr algn="l" defTabSz="610729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 b="0">
              <a:solidFill>
                <a:schemeClr val="bg2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381833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EC6EE29E-F64A-419F-BFB0-EEDEB71953F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14622418"/>
              </p:ext>
            </p:ext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9" imgW="592" imgH="591" progId="TCLayout.ActiveDocument.1">
                  <p:embed/>
                </p:oleObj>
              </mc:Choice>
              <mc:Fallback>
                <p:oleObj name="think-cell Slide" r:id="rId9" imgW="592" imgH="591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EC6EE29E-F64A-419F-BFB0-EEDEB71953F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69526043-F22A-4ED3-B0A1-DD7C4F83AF9B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1" y="1"/>
            <a:ext cx="158751" cy="158751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n-US" sz="3400" b="1" i="0" baseline="0" err="1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8" name="2. Slide Title">
            <a:extLst>
              <a:ext uri="{FF2B5EF4-FFF2-40B4-BE49-F238E27FC236}">
                <a16:creationId xmlns:a16="http://schemas.microsoft.com/office/drawing/2014/main" id="{EA735538-C733-4892-93A4-7B433D8B8293}"/>
              </a:ext>
            </a:extLst>
          </p:cNvPr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1505712" y="3556230"/>
            <a:ext cx="9180576" cy="523220"/>
          </a:xfrm>
          <a:prstGeom prst="rect">
            <a:avLst/>
          </a:prstGeom>
        </p:spPr>
        <p:txBody>
          <a:bodyPr>
            <a:spAutoFit/>
          </a:bodyPr>
          <a:lstStyle>
            <a:lvl1pPr>
              <a:lnSpc>
                <a:spcPct val="105000"/>
              </a:lnSpc>
              <a:defRPr sz="3400"/>
            </a:lvl1pPr>
          </a:lstStyle>
          <a:p>
            <a:r>
              <a:rPr lang="en-US"/>
              <a:t>“Click to add quote</a:t>
            </a:r>
          </a:p>
        </p:txBody>
      </p:sp>
      <p:sp>
        <p:nvSpPr>
          <p:cNvPr id="6" name="3. Subtitle">
            <a:extLst>
              <a:ext uri="{FF2B5EF4-FFF2-40B4-BE49-F238E27FC236}">
                <a16:creationId xmlns:a16="http://schemas.microsoft.com/office/drawing/2014/main" id="{8DB5022C-F66C-4018-82F3-195571DDD527}"/>
              </a:ext>
            </a:extLst>
          </p:cNvPr>
          <p:cNvSpPr>
            <a:spLocks noGrp="1"/>
          </p:cNvSpPr>
          <p:nvPr>
            <p:ph type="subTitle" idx="1" hasCustomPrompt="1"/>
            <p:custDataLst>
              <p:tags r:id="rId4"/>
            </p:custDataLst>
          </p:nvPr>
        </p:nvSpPr>
        <p:spPr>
          <a:xfrm>
            <a:off x="1505712" y="4284631"/>
            <a:ext cx="9180576" cy="276999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add quote source</a:t>
            </a:r>
          </a:p>
        </p:txBody>
      </p:sp>
      <p:sp>
        <p:nvSpPr>
          <p:cNvPr id="10" name="1. On-page tracker">
            <a:extLst>
              <a:ext uri="{FF2B5EF4-FFF2-40B4-BE49-F238E27FC236}">
                <a16:creationId xmlns:a16="http://schemas.microsoft.com/office/drawing/2014/main" id="{556D1499-3230-4098-85B2-D4CC7CA621F1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5"/>
            </p:custDataLst>
          </p:nvPr>
        </p:nvSpPr>
        <p:spPr>
          <a:xfrm>
            <a:off x="554735" y="41598"/>
            <a:ext cx="3843339" cy="1231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>
              <a:defRPr lang="en-US" sz="800" b="0" dirty="0">
                <a:cs typeface="+mn-cs"/>
              </a:defRPr>
            </a:lvl1pPr>
          </a:lstStyle>
          <a:p>
            <a:pPr lvl="0">
              <a:buNone/>
            </a:pPr>
            <a:r>
              <a:rPr lang="en-US"/>
              <a:t>Add tracker</a:t>
            </a:r>
          </a:p>
        </p:txBody>
      </p:sp>
      <p:sp>
        <p:nvSpPr>
          <p:cNvPr id="11" name="5. Source" hidden="1">
            <a:extLst>
              <a:ext uri="{FF2B5EF4-FFF2-40B4-BE49-F238E27FC236}">
                <a16:creationId xmlns:a16="http://schemas.microsoft.com/office/drawing/2014/main" id="{E52CCDF1-1350-4EAA-9712-798FCBA9B4C0}"/>
              </a:ext>
            </a:extLst>
          </p:cNvPr>
          <p:cNvSpPr txBox="1"/>
          <p:nvPr userDrawn="1">
            <p:custDataLst>
              <p:tags r:id="rId6"/>
            </p:custDataLst>
          </p:nvPr>
        </p:nvSpPr>
        <p:spPr>
          <a:xfrm>
            <a:off x="893668" y="6600835"/>
            <a:ext cx="7277861" cy="1231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ctr" anchorCtr="0">
            <a:spAutoFit/>
          </a:bodyPr>
          <a:lstStyle>
            <a:defPPr>
              <a:defRPr lang="en-US"/>
            </a:defPPr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80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lvl="0"/>
            <a:r>
              <a:rPr lang="en-US" sz="800">
                <a:solidFill>
                  <a:schemeClr val="bg2"/>
                </a:solidFill>
              </a:rPr>
              <a:t>Source: …</a:t>
            </a:r>
          </a:p>
        </p:txBody>
      </p:sp>
      <p:sp>
        <p:nvSpPr>
          <p:cNvPr id="12" name="Slide Number">
            <a:extLst>
              <a:ext uri="{FF2B5EF4-FFF2-40B4-BE49-F238E27FC236}">
                <a16:creationId xmlns:a16="http://schemas.microsoft.com/office/drawing/2014/main" id="{D9D6BE92-4DEC-4F9C-B801-070713401B68}"/>
              </a:ext>
            </a:extLst>
          </p:cNvPr>
          <p:cNvSpPr>
            <a:spLocks noChangeArrowheads="1"/>
          </p:cNvSpPr>
          <p:nvPr userDrawn="1">
            <p:custDataLst>
              <p:tags r:id="rId7"/>
            </p:custDataLst>
          </p:nvPr>
        </p:nvSpPr>
        <p:spPr bwMode="black">
          <a:xfrm>
            <a:off x="554736" y="6593140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l" defTabSz="610729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b="0" smtClean="0">
                <a:solidFill>
                  <a:schemeClr val="bg2"/>
                </a:solidFill>
                <a:latin typeface="+mn-lt"/>
                <a:ea typeface="+mn-ea"/>
                <a:cs typeface="Arial" panose="020B0604020202020204" pitchFamily="34" charset="0"/>
              </a:rPr>
              <a:pPr algn="l" defTabSz="610729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 b="0">
              <a:solidFill>
                <a:schemeClr val="bg2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416386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/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6" hidden="1">
            <a:extLst>
              <a:ext uri="{FF2B5EF4-FFF2-40B4-BE49-F238E27FC236}">
                <a16:creationId xmlns:a16="http://schemas.microsoft.com/office/drawing/2014/main" id="{DA8D6A48-EE20-4EB4-A234-9F3B16C0287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143261960"/>
              </p:ext>
            </p:ext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0" imgW="413" imgH="416" progId="TCLayout.ActiveDocument.1">
                  <p:embed/>
                </p:oleObj>
              </mc:Choice>
              <mc:Fallback>
                <p:oleObj name="think-cell Slide" r:id="rId10" imgW="413" imgH="416" progId="TCLayout.ActiveDocument.1">
                  <p:embed/>
                  <p:pic>
                    <p:nvPicPr>
                      <p:cNvPr id="3" name="Object 6" hidden="1">
                        <a:extLst>
                          <a:ext uri="{FF2B5EF4-FFF2-40B4-BE49-F238E27FC236}">
                            <a16:creationId xmlns:a16="http://schemas.microsoft.com/office/drawing/2014/main" id="{DA8D6A48-EE20-4EB4-A234-9F3B16C0287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1" hidden="1">
            <a:extLst>
              <a:ext uri="{FF2B5EF4-FFF2-40B4-BE49-F238E27FC236}">
                <a16:creationId xmlns:a16="http://schemas.microsoft.com/office/drawing/2014/main" id="{67C50C85-5FB9-4798-A8A4-1DA5B9F3ACC9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1" y="1"/>
            <a:ext cx="158751" cy="158751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n-US" sz="2500" b="1" i="0" baseline="0" err="1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6" name="RectangleLight">
            <a:extLst>
              <a:ext uri="{FF2B5EF4-FFF2-40B4-BE49-F238E27FC236}">
                <a16:creationId xmlns:a16="http://schemas.microsoft.com/office/drawing/2014/main" id="{3FA229FA-A3E6-464F-8FAE-54175450EBEB}"/>
              </a:ext>
            </a:extLst>
          </p:cNvPr>
          <p:cNvSpPr/>
          <p:nvPr userDrawn="1">
            <p:custDataLst>
              <p:tags r:id="rId3"/>
            </p:custDataLst>
          </p:nvPr>
        </p:nvSpPr>
        <p:spPr bwMode="ltGray">
          <a:xfrm>
            <a:off x="3413760" y="0"/>
            <a:ext cx="877824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>
              <a:solidFill>
                <a:srgbClr val="F0F0F0"/>
              </a:solidFill>
              <a:latin typeface="Arial" panose="020B0604020202020204" pitchFamily="34" charset="0"/>
            </a:endParaRPr>
          </a:p>
        </p:txBody>
      </p:sp>
      <p:sp>
        <p:nvSpPr>
          <p:cNvPr id="19" name="2. Slide Title">
            <a:extLst>
              <a:ext uri="{FF2B5EF4-FFF2-40B4-BE49-F238E27FC236}">
                <a16:creationId xmlns:a16="http://schemas.microsoft.com/office/drawing/2014/main" id="{6647A441-8DE4-4236-BCC7-B694B2C59E00}"/>
              </a:ext>
            </a:extLst>
          </p:cNvPr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554736" y="2744370"/>
            <a:ext cx="2514600" cy="769441"/>
          </a:xfrm>
        </p:spPr>
        <p:txBody>
          <a:bodyPr vert="horz" wrap="square" lIns="0" tIns="0" rIns="0" bIns="0" rtlCol="0" anchor="b" anchorCtr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" name="3. Subtitle">
            <a:extLst>
              <a:ext uri="{FF2B5EF4-FFF2-40B4-BE49-F238E27FC236}">
                <a16:creationId xmlns:a16="http://schemas.microsoft.com/office/drawing/2014/main" id="{A4DBA574-6D59-4DFD-82A7-9B1E9AEB906E}"/>
              </a:ext>
            </a:extLst>
          </p:cNvPr>
          <p:cNvSpPr>
            <a:spLocks noGrp="1"/>
          </p:cNvSpPr>
          <p:nvPr>
            <p:ph type="subTitle" idx="1"/>
            <p:custDataLst>
              <p:tags r:id="rId5"/>
            </p:custDataLst>
          </p:nvPr>
        </p:nvSpPr>
        <p:spPr>
          <a:xfrm>
            <a:off x="554736" y="3659645"/>
            <a:ext cx="2514600" cy="55399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167" indent="0" algn="ctr">
              <a:buNone/>
              <a:defRPr sz="2000"/>
            </a:lvl2pPr>
            <a:lvl3pPr marL="914332" indent="0" algn="ctr">
              <a:buNone/>
              <a:defRPr sz="1800"/>
            </a:lvl3pPr>
            <a:lvl4pPr marL="1371498" indent="0" algn="ctr">
              <a:buNone/>
              <a:defRPr sz="1600"/>
            </a:lvl4pPr>
            <a:lvl5pPr marL="1828664" indent="0" algn="ctr">
              <a:buNone/>
              <a:defRPr sz="1600"/>
            </a:lvl5pPr>
            <a:lvl6pPr marL="2285830" indent="0" algn="ctr">
              <a:buNone/>
              <a:defRPr sz="1600"/>
            </a:lvl6pPr>
            <a:lvl7pPr marL="2742994" indent="0" algn="ctr">
              <a:buNone/>
              <a:defRPr sz="1600"/>
            </a:lvl7pPr>
            <a:lvl8pPr marL="3200160" indent="0" algn="ctr">
              <a:buNone/>
              <a:defRPr sz="1600"/>
            </a:lvl8pPr>
            <a:lvl9pPr marL="3657327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" name="1. On-page tracker">
            <a:extLst>
              <a:ext uri="{FF2B5EF4-FFF2-40B4-BE49-F238E27FC236}">
                <a16:creationId xmlns:a16="http://schemas.microsoft.com/office/drawing/2014/main" id="{96552B7E-7081-4EA8-9351-FE4C7216ADF2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6"/>
            </p:custDataLst>
          </p:nvPr>
        </p:nvSpPr>
        <p:spPr>
          <a:xfrm>
            <a:off x="554737" y="41598"/>
            <a:ext cx="2514601" cy="1231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>
              <a:defRPr lang="en-US" sz="800" b="0" dirty="0">
                <a:cs typeface="+mn-cs"/>
              </a:defRPr>
            </a:lvl1pPr>
          </a:lstStyle>
          <a:p>
            <a:pPr lvl="0">
              <a:buNone/>
            </a:pPr>
            <a:r>
              <a:rPr lang="en-US"/>
              <a:t>Add tracker</a:t>
            </a:r>
          </a:p>
        </p:txBody>
      </p:sp>
      <p:sp>
        <p:nvSpPr>
          <p:cNvPr id="11" name="5. Source" hidden="1">
            <a:extLst>
              <a:ext uri="{FF2B5EF4-FFF2-40B4-BE49-F238E27FC236}">
                <a16:creationId xmlns:a16="http://schemas.microsoft.com/office/drawing/2014/main" id="{08BA682D-67AF-4BF6-B15A-4C2E92FD4657}"/>
              </a:ext>
            </a:extLst>
          </p:cNvPr>
          <p:cNvSpPr txBox="1"/>
          <p:nvPr userDrawn="1">
            <p:custDataLst>
              <p:tags r:id="rId7"/>
            </p:custDataLst>
          </p:nvPr>
        </p:nvSpPr>
        <p:spPr>
          <a:xfrm>
            <a:off x="893668" y="6600835"/>
            <a:ext cx="7277861" cy="1231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ctr" anchorCtr="0">
            <a:spAutoFit/>
          </a:bodyPr>
          <a:lstStyle>
            <a:defPPr>
              <a:defRPr lang="en-US"/>
            </a:defPPr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80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lvl="0"/>
            <a:r>
              <a:rPr lang="en-US" sz="800">
                <a:solidFill>
                  <a:schemeClr val="accent1"/>
                </a:solidFill>
              </a:rPr>
              <a:t>Source: …</a:t>
            </a:r>
          </a:p>
        </p:txBody>
      </p:sp>
      <p:sp>
        <p:nvSpPr>
          <p:cNvPr id="12" name="Slide Number">
            <a:extLst>
              <a:ext uri="{FF2B5EF4-FFF2-40B4-BE49-F238E27FC236}">
                <a16:creationId xmlns:a16="http://schemas.microsoft.com/office/drawing/2014/main" id="{B9E2D09F-7A64-4B40-9FC4-581BD64C8055}"/>
              </a:ext>
            </a:extLst>
          </p:cNvPr>
          <p:cNvSpPr>
            <a:spLocks noChangeArrowheads="1"/>
          </p:cNvSpPr>
          <p:nvPr userDrawn="1">
            <p:custDataLst>
              <p:tags r:id="rId8"/>
            </p:custDataLst>
          </p:nvPr>
        </p:nvSpPr>
        <p:spPr bwMode="black">
          <a:xfrm>
            <a:off x="554736" y="6593140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l" defTabSz="610729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b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l" defTabSz="610729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 b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817F312-2E8A-4D47-9ED7-403DBEE295CF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445545" y="6488395"/>
            <a:ext cx="1181967" cy="360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40745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CEE6E84E-0DE7-4EEF-8932-BF42153B3B5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361563759"/>
              </p:ext>
            </p:ext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0" imgW="413" imgH="416" progId="TCLayout.ActiveDocument.1">
                  <p:embed/>
                </p:oleObj>
              </mc:Choice>
              <mc:Fallback>
                <p:oleObj name="think-cell Slide" r:id="rId10" imgW="413" imgH="41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CEE6E84E-0DE7-4EEF-8932-BF42153B3B5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Light">
            <a:extLst>
              <a:ext uri="{FF2B5EF4-FFF2-40B4-BE49-F238E27FC236}">
                <a16:creationId xmlns:a16="http://schemas.microsoft.com/office/drawing/2014/main" id="{3FA229FA-A3E6-464F-8FAE-54175450EBEB}"/>
              </a:ext>
            </a:extLst>
          </p:cNvPr>
          <p:cNvSpPr/>
          <p:nvPr userDrawn="1">
            <p:custDataLst>
              <p:tags r:id="rId2"/>
            </p:custDataLst>
          </p:nvPr>
        </p:nvSpPr>
        <p:spPr bwMode="ltGray">
          <a:xfrm>
            <a:off x="4364736" y="0"/>
            <a:ext cx="7827264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sz="1800">
              <a:solidFill>
                <a:srgbClr val="F0F0F0"/>
              </a:solidFill>
              <a:latin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34384AA-70CC-4A36-8980-C20EE09BA3AB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445545" y="6488395"/>
            <a:ext cx="1181967" cy="360996"/>
          </a:xfrm>
          <a:prstGeom prst="rect">
            <a:avLst/>
          </a:prstGeom>
        </p:spPr>
      </p:pic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29D2CA90-0144-4292-9526-98A508F53171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1" y="1"/>
            <a:ext cx="158751" cy="158751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n-US" sz="2500" b="1" i="0" baseline="0" err="1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9" name="2. Slide Title">
            <a:extLst>
              <a:ext uri="{FF2B5EF4-FFF2-40B4-BE49-F238E27FC236}">
                <a16:creationId xmlns:a16="http://schemas.microsoft.com/office/drawing/2014/main" id="{4EF89F43-35C6-451B-BBE8-87D2B8B83F5E}"/>
              </a:ext>
            </a:extLst>
          </p:cNvPr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554736" y="2744370"/>
            <a:ext cx="3465576" cy="769441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" name="3. Subtitle">
            <a:extLst>
              <a:ext uri="{FF2B5EF4-FFF2-40B4-BE49-F238E27FC236}">
                <a16:creationId xmlns:a16="http://schemas.microsoft.com/office/drawing/2014/main" id="{9F06A69A-B095-4159-932B-3658DD253FDF}"/>
              </a:ext>
            </a:extLst>
          </p:cNvPr>
          <p:cNvSpPr>
            <a:spLocks noGrp="1"/>
          </p:cNvSpPr>
          <p:nvPr>
            <p:ph type="subTitle" idx="1"/>
            <p:custDataLst>
              <p:tags r:id="rId5"/>
            </p:custDataLst>
          </p:nvPr>
        </p:nvSpPr>
        <p:spPr>
          <a:xfrm>
            <a:off x="554737" y="3659646"/>
            <a:ext cx="3465575" cy="27699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167" indent="0" algn="ctr">
              <a:buNone/>
              <a:defRPr sz="2000"/>
            </a:lvl2pPr>
            <a:lvl3pPr marL="914332" indent="0" algn="ctr">
              <a:buNone/>
              <a:defRPr sz="1800"/>
            </a:lvl3pPr>
            <a:lvl4pPr marL="1371498" indent="0" algn="ctr">
              <a:buNone/>
              <a:defRPr sz="1600"/>
            </a:lvl4pPr>
            <a:lvl5pPr marL="1828664" indent="0" algn="ctr">
              <a:buNone/>
              <a:defRPr sz="1600"/>
            </a:lvl5pPr>
            <a:lvl6pPr marL="2285830" indent="0" algn="ctr">
              <a:buNone/>
              <a:defRPr sz="1600"/>
            </a:lvl6pPr>
            <a:lvl7pPr marL="2742994" indent="0" algn="ctr">
              <a:buNone/>
              <a:defRPr sz="1600"/>
            </a:lvl7pPr>
            <a:lvl8pPr marL="3200160" indent="0" algn="ctr">
              <a:buNone/>
              <a:defRPr sz="1600"/>
            </a:lvl8pPr>
            <a:lvl9pPr marL="3657327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" name="1. On-page tracker">
            <a:extLst>
              <a:ext uri="{FF2B5EF4-FFF2-40B4-BE49-F238E27FC236}">
                <a16:creationId xmlns:a16="http://schemas.microsoft.com/office/drawing/2014/main" id="{79C07342-0520-417C-B878-54C94CBD8539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6"/>
            </p:custDataLst>
          </p:nvPr>
        </p:nvSpPr>
        <p:spPr>
          <a:xfrm>
            <a:off x="554736" y="41598"/>
            <a:ext cx="3465577" cy="1231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>
              <a:defRPr lang="en-US" sz="800" b="0" dirty="0">
                <a:cs typeface="+mn-cs"/>
              </a:defRPr>
            </a:lvl1pPr>
          </a:lstStyle>
          <a:p>
            <a:pPr lvl="0">
              <a:buNone/>
            </a:pPr>
            <a:r>
              <a:rPr lang="en-US"/>
              <a:t>Add tracker</a:t>
            </a:r>
          </a:p>
        </p:txBody>
      </p:sp>
      <p:sp>
        <p:nvSpPr>
          <p:cNvPr id="11" name="5. Source" hidden="1">
            <a:extLst>
              <a:ext uri="{FF2B5EF4-FFF2-40B4-BE49-F238E27FC236}">
                <a16:creationId xmlns:a16="http://schemas.microsoft.com/office/drawing/2014/main" id="{5CDBC406-D86A-4232-A1BC-A0C487B812FE}"/>
              </a:ext>
            </a:extLst>
          </p:cNvPr>
          <p:cNvSpPr txBox="1"/>
          <p:nvPr userDrawn="1">
            <p:custDataLst>
              <p:tags r:id="rId7"/>
            </p:custDataLst>
          </p:nvPr>
        </p:nvSpPr>
        <p:spPr>
          <a:xfrm>
            <a:off x="893668" y="6600835"/>
            <a:ext cx="7277861" cy="1231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ctr" anchorCtr="0">
            <a:spAutoFit/>
          </a:bodyPr>
          <a:lstStyle>
            <a:defPPr>
              <a:defRPr lang="en-US"/>
            </a:defPPr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80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lvl="0"/>
            <a:r>
              <a:rPr lang="en-US" sz="800">
                <a:solidFill>
                  <a:schemeClr val="tx1"/>
                </a:solidFill>
              </a:rPr>
              <a:t>Source: …</a:t>
            </a:r>
          </a:p>
        </p:txBody>
      </p:sp>
      <p:sp>
        <p:nvSpPr>
          <p:cNvPr id="12" name="Slide Number">
            <a:extLst>
              <a:ext uri="{FF2B5EF4-FFF2-40B4-BE49-F238E27FC236}">
                <a16:creationId xmlns:a16="http://schemas.microsoft.com/office/drawing/2014/main" id="{051055C4-1B6E-47DB-AD17-B27782D546FB}"/>
              </a:ext>
            </a:extLst>
          </p:cNvPr>
          <p:cNvSpPr>
            <a:spLocks noChangeArrowheads="1"/>
          </p:cNvSpPr>
          <p:nvPr userDrawn="1">
            <p:custDataLst>
              <p:tags r:id="rId8"/>
            </p:custDataLst>
          </p:nvPr>
        </p:nvSpPr>
        <p:spPr bwMode="black">
          <a:xfrm>
            <a:off x="554736" y="6593140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l" defTabSz="610729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b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l" defTabSz="610729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 b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008546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/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9F7114D8-6025-4386-BA96-B034FE6B3CD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774565791"/>
              </p:ext>
            </p:ext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0" imgW="413" imgH="416" progId="TCLayout.ActiveDocument.1">
                  <p:embed/>
                </p:oleObj>
              </mc:Choice>
              <mc:Fallback>
                <p:oleObj name="think-cell Slide" r:id="rId10" imgW="413" imgH="41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9F7114D8-6025-4386-BA96-B034FE6B3CD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1725BD87-3C3D-45F6-BBCF-F06FD867659F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1" y="1"/>
            <a:ext cx="158751" cy="158751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n-US" sz="2500" b="1" i="0" baseline="0" err="1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7" name="RectangleLight">
            <a:extLst>
              <a:ext uri="{FF2B5EF4-FFF2-40B4-BE49-F238E27FC236}">
                <a16:creationId xmlns:a16="http://schemas.microsoft.com/office/drawing/2014/main" id="{2365F90A-9CD8-40EE-93CD-2729135A9569}"/>
              </a:ext>
            </a:extLst>
          </p:cNvPr>
          <p:cNvSpPr/>
          <p:nvPr userDrawn="1">
            <p:custDataLst>
              <p:tags r:id="rId3"/>
            </p:custDataLst>
          </p:nvPr>
        </p:nvSpPr>
        <p:spPr bwMode="ltGray">
          <a:xfrm>
            <a:off x="6092952" y="0"/>
            <a:ext cx="6099048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sz="1800">
              <a:solidFill>
                <a:srgbClr val="F0F0F0"/>
              </a:solidFill>
              <a:latin typeface="Arial" panose="020B0604020202020204" pitchFamily="34" charset="0"/>
            </a:endParaRPr>
          </a:p>
        </p:txBody>
      </p:sp>
      <p:sp>
        <p:nvSpPr>
          <p:cNvPr id="19" name="2. Slide Title">
            <a:extLst>
              <a:ext uri="{FF2B5EF4-FFF2-40B4-BE49-F238E27FC236}">
                <a16:creationId xmlns:a16="http://schemas.microsoft.com/office/drawing/2014/main" id="{8FFC5EFA-01A0-4033-8D7E-3C2B1F490A33}"/>
              </a:ext>
            </a:extLst>
          </p:cNvPr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554736" y="172212"/>
            <a:ext cx="5065776" cy="7315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0" name="3. Subtitle">
            <a:extLst>
              <a:ext uri="{FF2B5EF4-FFF2-40B4-BE49-F238E27FC236}">
                <a16:creationId xmlns:a16="http://schemas.microsoft.com/office/drawing/2014/main" id="{1555BB7F-874D-4148-9E84-841F62C8E9D4}"/>
              </a:ext>
            </a:extLst>
          </p:cNvPr>
          <p:cNvSpPr>
            <a:spLocks noGrp="1"/>
          </p:cNvSpPr>
          <p:nvPr>
            <p:ph type="subTitle" idx="1"/>
            <p:custDataLst>
              <p:tags r:id="rId5"/>
            </p:custDataLst>
          </p:nvPr>
        </p:nvSpPr>
        <p:spPr>
          <a:xfrm>
            <a:off x="554736" y="1007986"/>
            <a:ext cx="5065776" cy="27699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" name="1. On-page tracker">
            <a:extLst>
              <a:ext uri="{FF2B5EF4-FFF2-40B4-BE49-F238E27FC236}">
                <a16:creationId xmlns:a16="http://schemas.microsoft.com/office/drawing/2014/main" id="{E9BE4D1E-183A-499B-BFC7-798294EB7AE9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6"/>
            </p:custDataLst>
          </p:nvPr>
        </p:nvSpPr>
        <p:spPr>
          <a:xfrm>
            <a:off x="554735" y="41598"/>
            <a:ext cx="3843339" cy="1231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>
              <a:defRPr lang="en-US" sz="800" b="0" dirty="0">
                <a:cs typeface="+mn-cs"/>
              </a:defRPr>
            </a:lvl1pPr>
          </a:lstStyle>
          <a:p>
            <a:pPr lvl="0">
              <a:buNone/>
            </a:pPr>
            <a:r>
              <a:rPr lang="en-US"/>
              <a:t>Add tracker</a:t>
            </a:r>
          </a:p>
        </p:txBody>
      </p:sp>
      <p:sp>
        <p:nvSpPr>
          <p:cNvPr id="11" name="5. Source" hidden="1">
            <a:extLst>
              <a:ext uri="{FF2B5EF4-FFF2-40B4-BE49-F238E27FC236}">
                <a16:creationId xmlns:a16="http://schemas.microsoft.com/office/drawing/2014/main" id="{9351DA85-660E-4005-BC31-09B1137FAB3A}"/>
              </a:ext>
            </a:extLst>
          </p:cNvPr>
          <p:cNvSpPr txBox="1"/>
          <p:nvPr userDrawn="1">
            <p:custDataLst>
              <p:tags r:id="rId7"/>
            </p:custDataLst>
          </p:nvPr>
        </p:nvSpPr>
        <p:spPr>
          <a:xfrm>
            <a:off x="893668" y="6600835"/>
            <a:ext cx="7277861" cy="1231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ctr" anchorCtr="0">
            <a:spAutoFit/>
          </a:bodyPr>
          <a:lstStyle>
            <a:defPPr>
              <a:defRPr lang="en-US"/>
            </a:defPPr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80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lvl="0"/>
            <a:r>
              <a:rPr lang="en-US" sz="800">
                <a:solidFill>
                  <a:schemeClr val="tx1"/>
                </a:solidFill>
              </a:rPr>
              <a:t>Source: …</a:t>
            </a:r>
          </a:p>
        </p:txBody>
      </p:sp>
      <p:sp>
        <p:nvSpPr>
          <p:cNvPr id="12" name="Slide Number">
            <a:extLst>
              <a:ext uri="{FF2B5EF4-FFF2-40B4-BE49-F238E27FC236}">
                <a16:creationId xmlns:a16="http://schemas.microsoft.com/office/drawing/2014/main" id="{EC606DD3-51C3-46A7-A120-0F9889B75105}"/>
              </a:ext>
            </a:extLst>
          </p:cNvPr>
          <p:cNvSpPr>
            <a:spLocks noChangeArrowheads="1"/>
          </p:cNvSpPr>
          <p:nvPr userDrawn="1">
            <p:custDataLst>
              <p:tags r:id="rId8"/>
            </p:custDataLst>
          </p:nvPr>
        </p:nvSpPr>
        <p:spPr bwMode="black">
          <a:xfrm>
            <a:off x="554736" y="6593140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l" defTabSz="610729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b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l" defTabSz="610729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 b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EA4B8B1-950D-4BE9-B434-85CA73AE5487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445545" y="6488395"/>
            <a:ext cx="1181967" cy="360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2928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C293AC4C-5B2F-4A0C-8C9B-7295BEE1F45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347235950"/>
              </p:ext>
            </p:ext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0" imgW="572" imgH="588" progId="TCLayout.ActiveDocument.1">
                  <p:embed/>
                </p:oleObj>
              </mc:Choice>
              <mc:Fallback>
                <p:oleObj name="think-cell Slide" r:id="rId10" imgW="572" imgH="588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C293AC4C-5B2F-4A0C-8C9B-7295BEE1F45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2D668F04-7049-40BA-8D63-D8BBB6921318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1" y="1"/>
            <a:ext cx="158751" cy="158751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n-US" sz="2500" b="1" i="0" baseline="0" err="1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9" name="2. Slide Title">
            <a:extLst>
              <a:ext uri="{FF2B5EF4-FFF2-40B4-BE49-F238E27FC236}">
                <a16:creationId xmlns:a16="http://schemas.microsoft.com/office/drawing/2014/main" id="{0415F114-7B0E-43F2-8881-F0D9FB2A643B}"/>
              </a:ext>
            </a:extLst>
          </p:cNvPr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554736" y="172212"/>
            <a:ext cx="6967728" cy="7315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RectangleLight">
            <a:extLst>
              <a:ext uri="{FF2B5EF4-FFF2-40B4-BE49-F238E27FC236}">
                <a16:creationId xmlns:a16="http://schemas.microsoft.com/office/drawing/2014/main" id="{2365F90A-9CD8-40EE-93CD-2729135A9569}"/>
              </a:ext>
            </a:extLst>
          </p:cNvPr>
          <p:cNvSpPr/>
          <p:nvPr userDrawn="1">
            <p:custDataLst>
              <p:tags r:id="rId4"/>
            </p:custDataLst>
          </p:nvPr>
        </p:nvSpPr>
        <p:spPr bwMode="ltGray">
          <a:xfrm>
            <a:off x="7830312" y="0"/>
            <a:ext cx="4361688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sz="1800">
              <a:solidFill>
                <a:srgbClr val="F0F0F0"/>
              </a:solidFill>
              <a:latin typeface="Arial" panose="020B0604020202020204" pitchFamily="34" charset="0"/>
            </a:endParaRPr>
          </a:p>
        </p:txBody>
      </p:sp>
      <p:sp>
        <p:nvSpPr>
          <p:cNvPr id="20" name="3. Subtitle">
            <a:extLst>
              <a:ext uri="{FF2B5EF4-FFF2-40B4-BE49-F238E27FC236}">
                <a16:creationId xmlns:a16="http://schemas.microsoft.com/office/drawing/2014/main" id="{712BED6B-950C-4FB8-AEE1-14FA61D013FF}"/>
              </a:ext>
            </a:extLst>
          </p:cNvPr>
          <p:cNvSpPr>
            <a:spLocks noGrp="1"/>
          </p:cNvSpPr>
          <p:nvPr>
            <p:ph type="subTitle" idx="1"/>
            <p:custDataLst>
              <p:tags r:id="rId5"/>
            </p:custDataLst>
          </p:nvPr>
        </p:nvSpPr>
        <p:spPr>
          <a:xfrm>
            <a:off x="554736" y="1007986"/>
            <a:ext cx="6967728" cy="27699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" name="1. On-page tracker">
            <a:extLst>
              <a:ext uri="{FF2B5EF4-FFF2-40B4-BE49-F238E27FC236}">
                <a16:creationId xmlns:a16="http://schemas.microsoft.com/office/drawing/2014/main" id="{7C393009-0681-4A8F-A1E9-19E10A949DCD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6"/>
            </p:custDataLst>
          </p:nvPr>
        </p:nvSpPr>
        <p:spPr>
          <a:xfrm>
            <a:off x="554735" y="41598"/>
            <a:ext cx="3843339" cy="1231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>
              <a:defRPr lang="en-US" sz="800" b="0" dirty="0">
                <a:cs typeface="+mn-cs"/>
              </a:defRPr>
            </a:lvl1pPr>
          </a:lstStyle>
          <a:p>
            <a:pPr lvl="0">
              <a:buNone/>
            </a:pPr>
            <a:r>
              <a:rPr lang="en-US"/>
              <a:t>Add tracker</a:t>
            </a:r>
          </a:p>
        </p:txBody>
      </p:sp>
      <p:sp>
        <p:nvSpPr>
          <p:cNvPr id="11" name="5. Source" hidden="1">
            <a:extLst>
              <a:ext uri="{FF2B5EF4-FFF2-40B4-BE49-F238E27FC236}">
                <a16:creationId xmlns:a16="http://schemas.microsoft.com/office/drawing/2014/main" id="{06EBBD40-A17E-4AC4-AFFE-B9D052D0A767}"/>
              </a:ext>
            </a:extLst>
          </p:cNvPr>
          <p:cNvSpPr txBox="1"/>
          <p:nvPr userDrawn="1">
            <p:custDataLst>
              <p:tags r:id="rId7"/>
            </p:custDataLst>
          </p:nvPr>
        </p:nvSpPr>
        <p:spPr>
          <a:xfrm>
            <a:off x="893668" y="6600835"/>
            <a:ext cx="7277861" cy="1231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ctr" anchorCtr="0">
            <a:spAutoFit/>
          </a:bodyPr>
          <a:lstStyle>
            <a:defPPr>
              <a:defRPr lang="en-US"/>
            </a:defPPr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80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lvl="0"/>
            <a:r>
              <a:rPr lang="en-US" sz="800">
                <a:solidFill>
                  <a:schemeClr val="tx1"/>
                </a:solidFill>
              </a:rPr>
              <a:t>Source: …</a:t>
            </a:r>
          </a:p>
        </p:txBody>
      </p:sp>
      <p:sp>
        <p:nvSpPr>
          <p:cNvPr id="12" name="Slide Number">
            <a:extLst>
              <a:ext uri="{FF2B5EF4-FFF2-40B4-BE49-F238E27FC236}">
                <a16:creationId xmlns:a16="http://schemas.microsoft.com/office/drawing/2014/main" id="{8FAE829D-7032-46BB-87B6-966882B3DF79}"/>
              </a:ext>
            </a:extLst>
          </p:cNvPr>
          <p:cNvSpPr>
            <a:spLocks noChangeArrowheads="1"/>
          </p:cNvSpPr>
          <p:nvPr userDrawn="1">
            <p:custDataLst>
              <p:tags r:id="rId8"/>
            </p:custDataLst>
          </p:nvPr>
        </p:nvSpPr>
        <p:spPr bwMode="black">
          <a:xfrm>
            <a:off x="554736" y="6593140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l" defTabSz="610729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b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l" defTabSz="610729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 b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01536E2-4B01-4839-B61A-8A966ECC9B54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445545" y="6488395"/>
            <a:ext cx="1181967" cy="360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70545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/4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6" hidden="1">
            <a:extLst>
              <a:ext uri="{FF2B5EF4-FFF2-40B4-BE49-F238E27FC236}">
                <a16:creationId xmlns:a16="http://schemas.microsoft.com/office/drawing/2014/main" id="{9F7114D8-6025-4386-BA96-B034FE6B3CD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905964658"/>
              </p:ext>
            </p:ext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0" imgW="413" imgH="416" progId="TCLayout.ActiveDocument.1">
                  <p:embed/>
                </p:oleObj>
              </mc:Choice>
              <mc:Fallback>
                <p:oleObj name="think-cell Slide" r:id="rId10" imgW="413" imgH="416" progId="TCLayout.ActiveDocument.1">
                  <p:embed/>
                  <p:pic>
                    <p:nvPicPr>
                      <p:cNvPr id="3" name="Object 6" hidden="1">
                        <a:extLst>
                          <a:ext uri="{FF2B5EF4-FFF2-40B4-BE49-F238E27FC236}">
                            <a16:creationId xmlns:a16="http://schemas.microsoft.com/office/drawing/2014/main" id="{9F7114D8-6025-4386-BA96-B034FE6B3CD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1" hidden="1">
            <a:extLst>
              <a:ext uri="{FF2B5EF4-FFF2-40B4-BE49-F238E27FC236}">
                <a16:creationId xmlns:a16="http://schemas.microsoft.com/office/drawing/2014/main" id="{50854476-2923-4515-A585-4477FF861180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1" y="1"/>
            <a:ext cx="158751" cy="158751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n-US" sz="2500" b="1" i="0" baseline="0" err="1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3" name="RectangleLight">
            <a:extLst>
              <a:ext uri="{FF2B5EF4-FFF2-40B4-BE49-F238E27FC236}">
                <a16:creationId xmlns:a16="http://schemas.microsoft.com/office/drawing/2014/main" id="{A80E2F68-4ED6-42EF-9858-2FE4B1382825}"/>
              </a:ext>
            </a:extLst>
          </p:cNvPr>
          <p:cNvSpPr/>
          <p:nvPr userDrawn="1">
            <p:custDataLst>
              <p:tags r:id="rId3"/>
            </p:custDataLst>
          </p:nvPr>
        </p:nvSpPr>
        <p:spPr bwMode="ltGray">
          <a:xfrm>
            <a:off x="8781416" y="0"/>
            <a:ext cx="3410584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sz="1800" noProof="0">
              <a:solidFill>
                <a:srgbClr val="F0F0F0"/>
              </a:solidFill>
              <a:latin typeface="Arial" panose="020B0604020202020204" pitchFamily="34" charset="0"/>
            </a:endParaRPr>
          </a:p>
        </p:txBody>
      </p:sp>
      <p:sp>
        <p:nvSpPr>
          <p:cNvPr id="19" name="2. Slide Title">
            <a:extLst>
              <a:ext uri="{FF2B5EF4-FFF2-40B4-BE49-F238E27FC236}">
                <a16:creationId xmlns:a16="http://schemas.microsoft.com/office/drawing/2014/main" id="{8FFC5EFA-01A0-4033-8D7E-3C2B1F490A33}"/>
              </a:ext>
            </a:extLst>
          </p:cNvPr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554736" y="172212"/>
            <a:ext cx="7918704" cy="7315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0" name="3. Subtitle">
            <a:extLst>
              <a:ext uri="{FF2B5EF4-FFF2-40B4-BE49-F238E27FC236}">
                <a16:creationId xmlns:a16="http://schemas.microsoft.com/office/drawing/2014/main" id="{1555BB7F-874D-4148-9E84-841F62C8E9D4}"/>
              </a:ext>
            </a:extLst>
          </p:cNvPr>
          <p:cNvSpPr>
            <a:spLocks noGrp="1"/>
          </p:cNvSpPr>
          <p:nvPr>
            <p:ph type="subTitle" idx="1"/>
            <p:custDataLst>
              <p:tags r:id="rId5"/>
            </p:custDataLst>
          </p:nvPr>
        </p:nvSpPr>
        <p:spPr>
          <a:xfrm>
            <a:off x="554736" y="1007986"/>
            <a:ext cx="7918704" cy="27699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" name="1. On-page tracker">
            <a:extLst>
              <a:ext uri="{FF2B5EF4-FFF2-40B4-BE49-F238E27FC236}">
                <a16:creationId xmlns:a16="http://schemas.microsoft.com/office/drawing/2014/main" id="{DEC2F904-C5C8-4B39-9C46-6CA56144D86A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6"/>
            </p:custDataLst>
          </p:nvPr>
        </p:nvSpPr>
        <p:spPr>
          <a:xfrm>
            <a:off x="554735" y="41598"/>
            <a:ext cx="3843339" cy="1231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>
              <a:defRPr lang="en-US" sz="800" b="0" dirty="0">
                <a:cs typeface="+mn-cs"/>
              </a:defRPr>
            </a:lvl1pPr>
          </a:lstStyle>
          <a:p>
            <a:pPr lvl="0">
              <a:buNone/>
            </a:pPr>
            <a:r>
              <a:rPr lang="en-US"/>
              <a:t>Add tracker</a:t>
            </a:r>
          </a:p>
        </p:txBody>
      </p:sp>
      <p:sp>
        <p:nvSpPr>
          <p:cNvPr id="11" name="5. Source" hidden="1">
            <a:extLst>
              <a:ext uri="{FF2B5EF4-FFF2-40B4-BE49-F238E27FC236}">
                <a16:creationId xmlns:a16="http://schemas.microsoft.com/office/drawing/2014/main" id="{41F968F9-C4C2-4AB2-822B-CC6DE7FE42F9}"/>
              </a:ext>
            </a:extLst>
          </p:cNvPr>
          <p:cNvSpPr txBox="1"/>
          <p:nvPr userDrawn="1">
            <p:custDataLst>
              <p:tags r:id="rId7"/>
            </p:custDataLst>
          </p:nvPr>
        </p:nvSpPr>
        <p:spPr>
          <a:xfrm>
            <a:off x="893668" y="6600835"/>
            <a:ext cx="7277861" cy="1231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ctr" anchorCtr="0">
            <a:spAutoFit/>
          </a:bodyPr>
          <a:lstStyle>
            <a:defPPr>
              <a:defRPr lang="en-US"/>
            </a:defPPr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80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lvl="0"/>
            <a:r>
              <a:rPr lang="en-US" sz="800">
                <a:solidFill>
                  <a:schemeClr val="tx1"/>
                </a:solidFill>
              </a:rPr>
              <a:t>Source: …</a:t>
            </a:r>
          </a:p>
        </p:txBody>
      </p:sp>
      <p:sp>
        <p:nvSpPr>
          <p:cNvPr id="12" name="Slide Number">
            <a:extLst>
              <a:ext uri="{FF2B5EF4-FFF2-40B4-BE49-F238E27FC236}">
                <a16:creationId xmlns:a16="http://schemas.microsoft.com/office/drawing/2014/main" id="{1FB98F14-45AF-4ABC-91B1-04945664C0F6}"/>
              </a:ext>
            </a:extLst>
          </p:cNvPr>
          <p:cNvSpPr>
            <a:spLocks noChangeArrowheads="1"/>
          </p:cNvSpPr>
          <p:nvPr userDrawn="1">
            <p:custDataLst>
              <p:tags r:id="rId8"/>
            </p:custDataLst>
          </p:nvPr>
        </p:nvSpPr>
        <p:spPr bwMode="black">
          <a:xfrm>
            <a:off x="554736" y="6593140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l" defTabSz="610729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b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l" defTabSz="610729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 b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AE72860-ED40-4421-B2CF-9088C454396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445545" y="6488395"/>
            <a:ext cx="1181967" cy="360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2114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 (External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7C3F02-BFC9-4851-B86C-F7936BFADF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065" y="577597"/>
            <a:ext cx="3981728" cy="911403"/>
          </a:xfrm>
        </p:spPr>
        <p:txBody>
          <a:bodyPr lIns="0" tIns="0" rIns="0" bIns="0" anchor="t" anchorCtr="0"/>
          <a:lstStyle>
            <a:lvl1pPr algn="l">
              <a:defRPr sz="3275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8B6177-2783-4098-BD2C-28AFA3C48E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0065" y="3128516"/>
            <a:ext cx="3981728" cy="300484"/>
          </a:xfrm>
        </p:spPr>
        <p:txBody>
          <a:bodyPr wrap="square" anchor="b" anchorCtr="0">
            <a:spAutoFit/>
          </a:bodyPr>
          <a:lstStyle>
            <a:lvl1pPr marL="0" indent="0" algn="l">
              <a:buNone/>
              <a:defRPr sz="1698"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277246" indent="0" algn="ctr">
              <a:buNone/>
              <a:defRPr sz="1213"/>
            </a:lvl2pPr>
            <a:lvl3pPr marL="554492" indent="0" algn="ctr">
              <a:buNone/>
              <a:defRPr sz="1092"/>
            </a:lvl3pPr>
            <a:lvl4pPr marL="831738" indent="0" algn="ctr">
              <a:buNone/>
              <a:defRPr sz="970"/>
            </a:lvl4pPr>
            <a:lvl5pPr marL="1108984" indent="0" algn="ctr">
              <a:buNone/>
              <a:defRPr sz="970"/>
            </a:lvl5pPr>
            <a:lvl6pPr marL="1386230" indent="0" algn="ctr">
              <a:buNone/>
              <a:defRPr sz="970"/>
            </a:lvl6pPr>
            <a:lvl7pPr marL="1663476" indent="0" algn="ctr">
              <a:buNone/>
              <a:defRPr sz="970"/>
            </a:lvl7pPr>
            <a:lvl8pPr marL="1940723" indent="0" algn="ctr">
              <a:buNone/>
              <a:defRPr sz="970"/>
            </a:lvl8pPr>
            <a:lvl9pPr marL="2217969" indent="0" algn="ctr">
              <a:buNone/>
              <a:defRPr sz="97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C077D63-B658-4C45-A03B-49151498BF1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9719" y="3571782"/>
            <a:ext cx="3706507" cy="2537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BE71421F-4A0D-486D-878F-BE455BE2BF0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9719" y="4495053"/>
            <a:ext cx="3706507" cy="2537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DCCFA8EA-DF1B-4AA2-A3F2-E0E98F4B0F2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9719" y="4880812"/>
            <a:ext cx="3706507" cy="2537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F4B1DB28-413A-41E9-A6F8-727DE05F8D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6395" y="5750940"/>
            <a:ext cx="3036723" cy="646908"/>
          </a:xfrm>
          <a:prstGeom prst="rect">
            <a:avLst/>
          </a:prstGeom>
        </p:spPr>
      </p:pic>
      <p:sp>
        <p:nvSpPr>
          <p:cNvPr id="16" name="Picture Placeholder 4">
            <a:extLst>
              <a:ext uri="{FF2B5EF4-FFF2-40B4-BE49-F238E27FC236}">
                <a16:creationId xmlns:a16="http://schemas.microsoft.com/office/drawing/2014/main" id="{7E02C968-6D90-43B9-83B4-8DDD9D10A20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175632" y="0"/>
            <a:ext cx="7016369" cy="6858000"/>
          </a:xfrm>
          <a:solidFill>
            <a:schemeClr val="bg2"/>
          </a:solidFill>
        </p:spPr>
        <p:txBody>
          <a:bodyPr bIns="1764000" anchor="ctr">
            <a:noAutofit/>
          </a:bodyPr>
          <a:lstStyle>
            <a:lvl1pPr algn="ctr">
              <a:defRPr sz="2183" b="1"/>
            </a:lvl1pPr>
          </a:lstStyle>
          <a:p>
            <a:r>
              <a:rPr lang="en-GB" dirty="0"/>
              <a:t>Click icon to insert image</a:t>
            </a:r>
          </a:p>
        </p:txBody>
      </p:sp>
    </p:spTree>
    <p:extLst>
      <p:ext uri="{BB962C8B-B14F-4D97-AF65-F5344CB8AC3E}">
        <p14:creationId xmlns:p14="http://schemas.microsoft.com/office/powerpoint/2010/main" val="2886423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-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C648A5D5-75B9-4F02-A4CB-B3C65A9BF2C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026176972"/>
              </p:ext>
            </p:ext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8" imgW="592" imgH="591" progId="TCLayout.ActiveDocument.1">
                  <p:embed/>
                </p:oleObj>
              </mc:Choice>
              <mc:Fallback>
                <p:oleObj name="think-cell Slide" r:id="rId8" imgW="592" imgH="591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C648A5D5-75B9-4F02-A4CB-B3C65A9BF2C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12">
            <a:extLst>
              <a:ext uri="{FF2B5EF4-FFF2-40B4-BE49-F238E27FC236}">
                <a16:creationId xmlns:a16="http://schemas.microsoft.com/office/drawing/2014/main" id="{048DC7AE-6179-4351-8133-68A84862E8F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6633" y="6450015"/>
            <a:ext cx="12198633" cy="424748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800"/>
          </a:p>
        </p:txBody>
      </p:sp>
      <p:pic>
        <p:nvPicPr>
          <p:cNvPr id="12" name="Picture 17">
            <a:extLst>
              <a:ext uri="{FF2B5EF4-FFF2-40B4-BE49-F238E27FC236}">
                <a16:creationId xmlns:a16="http://schemas.microsoft.com/office/drawing/2014/main" id="{DD253AE5-E290-44AD-9CEC-ECB61DD0B01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437314" y="6485868"/>
            <a:ext cx="1198428" cy="36604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3A27D12-7E63-41D1-9643-08F6F9062D6B}"/>
              </a:ext>
            </a:extLst>
          </p:cNvPr>
          <p:cNvCxnSpPr/>
          <p:nvPr userDrawn="1"/>
        </p:nvCxnSpPr>
        <p:spPr>
          <a:xfrm>
            <a:off x="-7620" y="1234437"/>
            <a:ext cx="12206255" cy="0"/>
          </a:xfrm>
          <a:prstGeom prst="line">
            <a:avLst/>
          </a:prstGeom>
          <a:ln w="28575" cap="flat">
            <a:solidFill>
              <a:schemeClr val="accent3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A58AAF75-30DC-408A-933A-149F2D14D18F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1" y="1"/>
            <a:ext cx="158751" cy="158751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n-US" sz="2500" b="1" i="0" baseline="0" err="1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4" name="2. Slide Title">
            <a:extLst>
              <a:ext uri="{FF2B5EF4-FFF2-40B4-BE49-F238E27FC236}">
                <a16:creationId xmlns:a16="http://schemas.microsoft.com/office/drawing/2014/main" id="{6C3D89FC-A4B9-4683-B64F-B0644150274F}"/>
              </a:ext>
            </a:extLst>
          </p:cNvPr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554736" y="175171"/>
            <a:ext cx="11082528" cy="989512"/>
          </a:xfrm>
        </p:spPr>
        <p:txBody>
          <a:bodyPr vert="horz">
            <a:no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1. On-page tracker">
            <a:extLst>
              <a:ext uri="{FF2B5EF4-FFF2-40B4-BE49-F238E27FC236}">
                <a16:creationId xmlns:a16="http://schemas.microsoft.com/office/drawing/2014/main" id="{931AA88E-24E2-4493-A340-98EE8666A3B2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4"/>
            </p:custDataLst>
          </p:nvPr>
        </p:nvSpPr>
        <p:spPr>
          <a:xfrm>
            <a:off x="554735" y="41598"/>
            <a:ext cx="3843339" cy="1231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>
              <a:defRPr lang="en-US" sz="800" b="0" dirty="0">
                <a:cs typeface="+mn-cs"/>
              </a:defRPr>
            </a:lvl1pPr>
          </a:lstStyle>
          <a:p>
            <a:pPr lvl="0">
              <a:buNone/>
            </a:pPr>
            <a:r>
              <a:rPr lang="en-US"/>
              <a:t>Add tracker</a:t>
            </a:r>
          </a:p>
        </p:txBody>
      </p:sp>
      <p:sp>
        <p:nvSpPr>
          <p:cNvPr id="9" name="5. Source" hidden="1">
            <a:extLst>
              <a:ext uri="{FF2B5EF4-FFF2-40B4-BE49-F238E27FC236}">
                <a16:creationId xmlns:a16="http://schemas.microsoft.com/office/drawing/2014/main" id="{406524B5-4739-4D58-93CF-EA76FB90DB72}"/>
              </a:ext>
            </a:extLst>
          </p:cNvPr>
          <p:cNvSpPr txBox="1"/>
          <p:nvPr userDrawn="1">
            <p:custDataLst>
              <p:tags r:id="rId5"/>
            </p:custDataLst>
          </p:nvPr>
        </p:nvSpPr>
        <p:spPr>
          <a:xfrm>
            <a:off x="893668" y="6600835"/>
            <a:ext cx="7277861" cy="1231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ctr" anchorCtr="0">
            <a:spAutoFit/>
          </a:bodyPr>
          <a:lstStyle>
            <a:defPPr>
              <a:defRPr lang="en-US"/>
            </a:defPPr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80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lvl="0"/>
            <a:r>
              <a:rPr lang="en-US" sz="800">
                <a:solidFill>
                  <a:schemeClr val="bg2"/>
                </a:solidFill>
              </a:rPr>
              <a:t>Source: …</a:t>
            </a:r>
          </a:p>
        </p:txBody>
      </p:sp>
      <p:sp>
        <p:nvSpPr>
          <p:cNvPr id="14" name="Slide Number">
            <a:extLst>
              <a:ext uri="{FF2B5EF4-FFF2-40B4-BE49-F238E27FC236}">
                <a16:creationId xmlns:a16="http://schemas.microsoft.com/office/drawing/2014/main" id="{BB0B0C20-1442-4607-8B15-90F8BDB2DABF}"/>
              </a:ext>
            </a:extLst>
          </p:cNvPr>
          <p:cNvSpPr>
            <a:spLocks noChangeArrowheads="1"/>
          </p:cNvSpPr>
          <p:nvPr userDrawn="1">
            <p:custDataLst>
              <p:tags r:id="rId6"/>
            </p:custDataLst>
          </p:nvPr>
        </p:nvSpPr>
        <p:spPr bwMode="black">
          <a:xfrm>
            <a:off x="554736" y="6593140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l" defTabSz="610729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b="0" smtClean="0">
                <a:solidFill>
                  <a:schemeClr val="bg2"/>
                </a:solidFill>
                <a:latin typeface="+mn-lt"/>
                <a:ea typeface="+mn-ea"/>
                <a:cs typeface="Arial" panose="020B0604020202020204" pitchFamily="34" charset="0"/>
              </a:rPr>
              <a:pPr algn="l" defTabSz="610729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 b="0">
              <a:solidFill>
                <a:schemeClr val="bg2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833617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220E9A7C-FB74-480B-8212-8CE5C1AF5D1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245629156"/>
              </p:ext>
            </p:ext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592" imgH="591" progId="TCLayout.ActiveDocument.1">
                  <p:embed/>
                </p:oleObj>
              </mc:Choice>
              <mc:Fallback>
                <p:oleObj name="think-cell Slide" r:id="rId6" imgW="592" imgH="591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220E9A7C-FB74-480B-8212-8CE5C1AF5D1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12">
            <a:extLst>
              <a:ext uri="{FF2B5EF4-FFF2-40B4-BE49-F238E27FC236}">
                <a16:creationId xmlns:a16="http://schemas.microsoft.com/office/drawing/2014/main" id="{989E37D3-247E-4B73-A726-336EFE5F059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6633" y="6450015"/>
            <a:ext cx="12198633" cy="424748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800"/>
          </a:p>
        </p:txBody>
      </p:sp>
      <p:pic>
        <p:nvPicPr>
          <p:cNvPr id="13" name="Picture 17">
            <a:extLst>
              <a:ext uri="{FF2B5EF4-FFF2-40B4-BE49-F238E27FC236}">
                <a16:creationId xmlns:a16="http://schemas.microsoft.com/office/drawing/2014/main" id="{DB4EAA56-1D2C-453A-A498-5120FB26F0A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437314" y="6485868"/>
            <a:ext cx="1198428" cy="36604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5. Source" hidden="1">
            <a:extLst>
              <a:ext uri="{FF2B5EF4-FFF2-40B4-BE49-F238E27FC236}">
                <a16:creationId xmlns:a16="http://schemas.microsoft.com/office/drawing/2014/main" id="{09F9A864-CDB7-4063-BBF8-591908AA18D0}"/>
              </a:ext>
            </a:extLst>
          </p:cNvPr>
          <p:cNvSpPr txBox="1"/>
          <p:nvPr userDrawn="1">
            <p:custDataLst>
              <p:tags r:id="rId2"/>
            </p:custDataLst>
          </p:nvPr>
        </p:nvSpPr>
        <p:spPr>
          <a:xfrm>
            <a:off x="554736" y="6501670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/>
              <a:t>Source: …</a:t>
            </a:r>
          </a:p>
        </p:txBody>
      </p:sp>
      <p:sp>
        <p:nvSpPr>
          <p:cNvPr id="8" name="1. On-page tracker">
            <a:extLst>
              <a:ext uri="{FF2B5EF4-FFF2-40B4-BE49-F238E27FC236}">
                <a16:creationId xmlns:a16="http://schemas.microsoft.com/office/drawing/2014/main" id="{BD5E1493-E8EF-4031-B447-85DA0B418111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3"/>
            </p:custDataLst>
          </p:nvPr>
        </p:nvSpPr>
        <p:spPr>
          <a:xfrm>
            <a:off x="554735" y="41598"/>
            <a:ext cx="3843339" cy="1231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>
              <a:defRPr lang="en-US" sz="800" b="0" dirty="0">
                <a:cs typeface="+mn-cs"/>
              </a:defRPr>
            </a:lvl1pPr>
          </a:lstStyle>
          <a:p>
            <a:pPr lvl="0">
              <a:buNone/>
            </a:pPr>
            <a:r>
              <a:rPr lang="en-US"/>
              <a:t>Add tracker</a:t>
            </a:r>
          </a:p>
        </p:txBody>
      </p:sp>
      <p:sp>
        <p:nvSpPr>
          <p:cNvPr id="14" name="Slide Number">
            <a:extLst>
              <a:ext uri="{FF2B5EF4-FFF2-40B4-BE49-F238E27FC236}">
                <a16:creationId xmlns:a16="http://schemas.microsoft.com/office/drawing/2014/main" id="{5207D841-96AD-4CCA-85BE-245C70486556}"/>
              </a:ext>
            </a:extLst>
          </p:cNvPr>
          <p:cNvSpPr>
            <a:spLocks noChangeArrowheads="1"/>
          </p:cNvSpPr>
          <p:nvPr userDrawn="1">
            <p:custDataLst>
              <p:tags r:id="rId4"/>
            </p:custDataLst>
          </p:nvPr>
        </p:nvSpPr>
        <p:spPr bwMode="black">
          <a:xfrm>
            <a:off x="554736" y="6593140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l" defTabSz="610729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b="0" smtClean="0">
                <a:solidFill>
                  <a:schemeClr val="bg2"/>
                </a:solidFill>
                <a:latin typeface="+mn-lt"/>
                <a:ea typeface="+mn-ea"/>
                <a:cs typeface="Arial" panose="020B0604020202020204" pitchFamily="34" charset="0"/>
              </a:rPr>
              <a:pPr algn="l" defTabSz="610729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 b="0">
              <a:solidFill>
                <a:schemeClr val="bg2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462262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A954CCC1-5027-4384-BFF6-B54153C697A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728874728"/>
              </p:ext>
            </p:ext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592" imgH="591" progId="TCLayout.ActiveDocument.1">
                  <p:embed/>
                </p:oleObj>
              </mc:Choice>
              <mc:Fallback>
                <p:oleObj name="think-cell Slide" r:id="rId4" imgW="592" imgH="591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A954CCC1-5027-4384-BFF6-B54153C697A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5. Source" hidden="1">
            <a:extLst>
              <a:ext uri="{FF2B5EF4-FFF2-40B4-BE49-F238E27FC236}">
                <a16:creationId xmlns:a16="http://schemas.microsoft.com/office/drawing/2014/main" id="{330AE89A-7771-4A6E-A02D-893DCB66C876}"/>
              </a:ext>
            </a:extLst>
          </p:cNvPr>
          <p:cNvSpPr txBox="1"/>
          <p:nvPr userDrawn="1">
            <p:custDataLst>
              <p:tags r:id="rId2"/>
            </p:custDataLst>
          </p:nvPr>
        </p:nvSpPr>
        <p:spPr>
          <a:xfrm>
            <a:off x="554736" y="6501670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/>
              <a:t>Source: …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1974B0-473E-4554-A92F-9807F1E87FB1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4162426" y="2838451"/>
            <a:ext cx="3867151" cy="118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31860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165CFF-74EF-4709-A119-F6C84086F1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2305F8D-ACDC-4D1F-A2C2-6E0DBE2405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36933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3C7577-A74A-49A5-9436-B42DC77F09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893E3-DF60-41A1-A76F-713DC5AE22EB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5" name="Footer Placeholder 4" hidden="1">
            <a:extLst>
              <a:ext uri="{FF2B5EF4-FFF2-40B4-BE49-F238E27FC236}">
                <a16:creationId xmlns:a16="http://schemas.microsoft.com/office/drawing/2014/main" id="{CF03CA11-8326-4726-BEC9-66AB9AA19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77E730-E876-418C-B1DC-62D83D9EA0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D2CC3-9BB7-41AC-98F7-2967221EBA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36801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2E0FBF2-E897-4568-A2AB-A109FF2036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BCD29-ACD6-4444-B490-FAB2FC21AE87}" type="datetime1">
              <a:rPr lang="en-GB" smtClean="0"/>
              <a:t>20/09/2022</a:t>
            </a:fld>
            <a:endParaRPr lang="en-GB"/>
          </a:p>
        </p:txBody>
      </p:sp>
      <p:sp>
        <p:nvSpPr>
          <p:cNvPr id="3" name="Footer Placeholder 2" hidden="1">
            <a:extLst>
              <a:ext uri="{FF2B5EF4-FFF2-40B4-BE49-F238E27FC236}">
                <a16:creationId xmlns:a16="http://schemas.microsoft.com/office/drawing/2014/main" id="{AA8B0BFF-4BD2-4D06-9179-54C0F619BA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1D583D-95B1-412C-8D00-10BC279EE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263DA-D8A8-4DE8-902D-35E1D00E6E8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343999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inv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BA931E1-7FC2-4DBD-9F66-3D1575A3F79C}" type="datetime1">
              <a:rPr lang="en-GB" smtClean="0"/>
              <a:pPr/>
              <a:t>20/09/2022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inv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|     Title of the presentation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inv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74CE0EA-F3B5-4684-BA10-C594598FDB9C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21" hasCustomPrompt="1"/>
          </p:nvPr>
        </p:nvSpPr>
        <p:spPr bwMode="invGray">
          <a:xfrm>
            <a:off x="480000" y="6293653"/>
            <a:ext cx="11226365" cy="208579"/>
          </a:xfrm>
        </p:spPr>
        <p:txBody>
          <a:bodyPr anchor="t">
            <a:normAutofit/>
          </a:bodyPr>
          <a:lstStyle>
            <a:lvl1pPr>
              <a:defRPr sz="6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 bwMode="invGray"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3" hasCustomPrompt="1"/>
          </p:nvPr>
        </p:nvSpPr>
        <p:spPr bwMode="invGray">
          <a:xfrm>
            <a:off x="480485" y="1188005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2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</p:spTree>
    <p:extLst>
      <p:ext uri="{BB962C8B-B14F-4D97-AF65-F5344CB8AC3E}">
        <p14:creationId xmlns:p14="http://schemas.microsoft.com/office/powerpoint/2010/main" val="48164107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mparison boxes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22"/>
          </p:nvPr>
        </p:nvSpPr>
        <p:spPr bwMode="invGray"/>
        <p:txBody>
          <a:bodyPr/>
          <a:lstStyle/>
          <a:p>
            <a:fld id="{167802BA-8623-48AE-9924-9F5F6790139C}" type="datetime1">
              <a:rPr lang="en-GB" noProof="0" smtClean="0"/>
              <a:t>20/09/2022</a:t>
            </a:fld>
            <a:endParaRPr lang="en-GB" noProof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23"/>
          </p:nvPr>
        </p:nvSpPr>
        <p:spPr bwMode="invGray"/>
        <p:txBody>
          <a:bodyPr/>
          <a:lstStyle/>
          <a:p>
            <a:r>
              <a:rPr lang="en-GB" noProof="0"/>
              <a:t>|     Title of the presentation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4"/>
          </p:nvPr>
        </p:nvSpPr>
        <p:spPr bwMode="invGray"/>
        <p:txBody>
          <a:bodyPr/>
          <a:lstStyle/>
          <a:p>
            <a:fld id="{A74CE0EA-F3B5-4684-BA10-C594598FDB9C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21" name="Text Placeholder 7"/>
          <p:cNvSpPr>
            <a:spLocks noGrp="1"/>
          </p:cNvSpPr>
          <p:nvPr>
            <p:ph type="body" sz="quarter" idx="21" hasCustomPrompt="1"/>
          </p:nvPr>
        </p:nvSpPr>
        <p:spPr bwMode="invGray">
          <a:xfrm>
            <a:off x="480000" y="6293653"/>
            <a:ext cx="11226365" cy="208579"/>
          </a:xfrm>
        </p:spPr>
        <p:txBody>
          <a:bodyPr anchor="t">
            <a:normAutofit/>
          </a:bodyPr>
          <a:lstStyle>
            <a:lvl1pPr>
              <a:defRPr sz="6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 bwMode="invGray"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half" idx="25"/>
          </p:nvPr>
        </p:nvSpPr>
        <p:spPr bwMode="invGray">
          <a:xfrm>
            <a:off x="479999" y="2160000"/>
            <a:ext cx="5472000" cy="1384995"/>
          </a:xfrm>
        </p:spPr>
        <p:txBody>
          <a:bodyPr/>
          <a:lstStyle/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13" name="Content Placeholder 3"/>
          <p:cNvSpPr>
            <a:spLocks noGrp="1"/>
          </p:cNvSpPr>
          <p:nvPr>
            <p:ph sz="half" idx="26"/>
          </p:nvPr>
        </p:nvSpPr>
        <p:spPr bwMode="invGray">
          <a:xfrm>
            <a:off x="6234364" y="2160000"/>
            <a:ext cx="5472000" cy="1384995"/>
          </a:xfrm>
        </p:spPr>
        <p:txBody>
          <a:bodyPr/>
          <a:lstStyle/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18" name="Text Placeholder 7"/>
          <p:cNvSpPr>
            <a:spLocks noGrp="1"/>
          </p:cNvSpPr>
          <p:nvPr>
            <p:ph type="body" sz="quarter" idx="13" hasCustomPrompt="1"/>
          </p:nvPr>
        </p:nvSpPr>
        <p:spPr bwMode="invGray">
          <a:xfrm>
            <a:off x="480485" y="1188005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2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  <p:sp>
        <p:nvSpPr>
          <p:cNvPr id="25" name="Text Placeholder 5"/>
          <p:cNvSpPr>
            <a:spLocks noGrp="1"/>
          </p:cNvSpPr>
          <p:nvPr>
            <p:ph type="body" sz="quarter" idx="27"/>
          </p:nvPr>
        </p:nvSpPr>
        <p:spPr bwMode="invGray">
          <a:xfrm>
            <a:off x="480001" y="1800000"/>
            <a:ext cx="5472001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050" b="1" kern="1200" dirty="0">
                <a:solidFill>
                  <a:schemeClr val="bg1"/>
                </a:solidFill>
                <a:latin typeface="+mj-lt"/>
                <a:ea typeface="+mn-ea"/>
                <a:cs typeface="Times New Roman" panose="02020603050405020304" pitchFamily="18" charset="0"/>
              </a:defRPr>
            </a:lvl1pPr>
            <a:lvl2pPr>
              <a:defRPr lang="en-US" dirty="0" smtClean="0">
                <a:solidFill>
                  <a:schemeClr val="bg1"/>
                </a:solidFill>
              </a:defRPr>
            </a:lvl2pPr>
            <a:lvl3pPr>
              <a:defRPr lang="en-US" dirty="0" smtClean="0">
                <a:solidFill>
                  <a:schemeClr val="bg1"/>
                </a:solidFill>
              </a:defRPr>
            </a:lvl3pPr>
            <a:lvl4pPr>
              <a:defRPr lang="en-US" dirty="0" smtClean="0">
                <a:solidFill>
                  <a:schemeClr val="bg1"/>
                </a:solidFill>
              </a:defRPr>
            </a:lvl4pPr>
            <a:lvl5pPr>
              <a:defRPr lang="en-US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/>
              <a:t>Edit Master text styles</a:t>
            </a:r>
          </a:p>
        </p:txBody>
      </p:sp>
      <p:sp>
        <p:nvSpPr>
          <p:cNvPr id="26" name="Text Placeholder 5"/>
          <p:cNvSpPr>
            <a:spLocks noGrp="1"/>
          </p:cNvSpPr>
          <p:nvPr>
            <p:ph type="body" sz="quarter" idx="28"/>
          </p:nvPr>
        </p:nvSpPr>
        <p:spPr bwMode="invGray">
          <a:xfrm>
            <a:off x="6234365" y="1800000"/>
            <a:ext cx="5472000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050" b="1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3555327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hapter Intro large Tex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Date Placeholder 17"/>
          <p:cNvSpPr>
            <a:spLocks noGrp="1"/>
          </p:cNvSpPr>
          <p:nvPr>
            <p:ph type="dt" sz="half" idx="14"/>
          </p:nvPr>
        </p:nvSpPr>
        <p:spPr bwMode="invGray">
          <a:noFill/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AD0CC27D-0020-48D4-9B6C-9E6EA0640D93}" type="datetime1">
              <a:rPr lang="en-GB" noProof="0" smtClean="0"/>
              <a:t>20/09/2022</a:t>
            </a:fld>
            <a:endParaRPr lang="en-GB" noProof="0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5"/>
          </p:nvPr>
        </p:nvSpPr>
        <p:spPr bwMode="invGray">
          <a:noFill/>
        </p:spPr>
        <p:txBody>
          <a:bodyPr/>
          <a:lstStyle/>
          <a:p>
            <a:r>
              <a:rPr lang="en-GB" noProof="0"/>
              <a:t>|     Title of the presentation</a:t>
            </a:r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6"/>
          </p:nvPr>
        </p:nvSpPr>
        <p:spPr bwMode="invGray">
          <a:noFill/>
        </p:spPr>
        <p:txBody>
          <a:bodyPr/>
          <a:lstStyle/>
          <a:p>
            <a:fld id="{A74CE0EA-F3B5-4684-BA10-C594598FDB9C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1" hasCustomPrompt="1"/>
          </p:nvPr>
        </p:nvSpPr>
        <p:spPr bwMode="invGray">
          <a:xfrm>
            <a:off x="480000" y="6293653"/>
            <a:ext cx="11226365" cy="208579"/>
          </a:xfrm>
          <a:noFill/>
        </p:spPr>
        <p:txBody>
          <a:bodyPr anchor="t">
            <a:normAutofit/>
          </a:bodyPr>
          <a:lstStyle>
            <a:lvl1pPr>
              <a:defRPr sz="600" b="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 bwMode="invGray">
          <a:noFill/>
        </p:spPr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3" hasCustomPrompt="1"/>
          </p:nvPr>
        </p:nvSpPr>
        <p:spPr bwMode="invGray">
          <a:xfrm>
            <a:off x="480485" y="1188005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2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8"/>
          </p:nvPr>
        </p:nvSpPr>
        <p:spPr bwMode="invGray">
          <a:xfrm>
            <a:off x="480000" y="1800000"/>
            <a:ext cx="11226365" cy="380169"/>
          </a:xfrm>
          <a:noFill/>
        </p:spPr>
        <p:txBody>
          <a:bodyPr lIns="0" tIns="0" rIns="0" bIns="0"/>
          <a:lstStyle>
            <a:lvl1pPr>
              <a:lnSpc>
                <a:spcPct val="110000"/>
              </a:lnSpc>
              <a:defRPr sz="1050" b="1">
                <a:solidFill>
                  <a:schemeClr val="bg2"/>
                </a:solidFill>
                <a:latin typeface="+mn-lt"/>
              </a:defRPr>
            </a:lvl1pPr>
            <a:lvl2pPr>
              <a:lnSpc>
                <a:spcPct val="110000"/>
              </a:lnSpc>
              <a:defRPr sz="1050">
                <a:solidFill>
                  <a:schemeClr val="bg2"/>
                </a:solidFill>
                <a:latin typeface="+mn-lt"/>
              </a:defRPr>
            </a:lvl2pPr>
          </a:lstStyle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39903526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D355FEC3-5583-C34A-9063-E3CD2BB54C22}" type="datetime1">
              <a:rPr lang="en-US" noProof="0" smtClean="0"/>
              <a:t>9/20/2022</a:t>
            </a:fld>
            <a:endParaRPr lang="en-GB" noProof="0"/>
          </a:p>
        </p:txBody>
      </p:sp>
      <p:sp>
        <p:nvSpPr>
          <p:cNvPr id="4" name="Footer Placeholder 3" hidden="1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endParaRPr lang="en-GB" noProof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A74CE0EA-F3B5-4684-BA10-C594598FDB9C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480000" y="6293653"/>
            <a:ext cx="11226365" cy="208579"/>
          </a:xfrm>
        </p:spPr>
        <p:txBody>
          <a:bodyPr anchor="t">
            <a:normAutofit/>
          </a:bodyPr>
          <a:lstStyle>
            <a:lvl1pPr>
              <a:defRPr sz="6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80485" y="1188005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2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6809923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2880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 (External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8059CA9-ADD3-48DF-ABCE-675068DD8B2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175632" y="0"/>
            <a:ext cx="7016369" cy="6858000"/>
          </a:xfrm>
          <a:solidFill>
            <a:schemeClr val="bg2"/>
          </a:solidFill>
        </p:spPr>
        <p:txBody>
          <a:bodyPr bIns="1764000" anchor="ctr">
            <a:noAutofit/>
          </a:bodyPr>
          <a:lstStyle>
            <a:lvl1pPr algn="ctr">
              <a:defRPr sz="2183" b="1"/>
            </a:lvl1pPr>
          </a:lstStyle>
          <a:p>
            <a:r>
              <a:rPr lang="en-GB" dirty="0"/>
              <a:t>Click icon to insert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77C3F02-BFC9-4851-B86C-F7936BFADF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065" y="577597"/>
            <a:ext cx="3981728" cy="911403"/>
          </a:xfrm>
        </p:spPr>
        <p:txBody>
          <a:bodyPr lIns="0" tIns="0" rIns="0" bIns="0" anchor="t" anchorCtr="0"/>
          <a:lstStyle>
            <a:lvl1pPr algn="l">
              <a:defRPr sz="3275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8B6177-2783-4098-BD2C-28AFA3C48E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0065" y="3128516"/>
            <a:ext cx="3981728" cy="300484"/>
          </a:xfrm>
        </p:spPr>
        <p:txBody>
          <a:bodyPr wrap="square" anchor="b" anchorCtr="0">
            <a:spAutoFit/>
          </a:bodyPr>
          <a:lstStyle>
            <a:lvl1pPr marL="0" indent="0" algn="l">
              <a:buNone/>
              <a:defRPr sz="1698"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277246" indent="0" algn="ctr">
              <a:buNone/>
              <a:defRPr sz="1213"/>
            </a:lvl2pPr>
            <a:lvl3pPr marL="554492" indent="0" algn="ctr">
              <a:buNone/>
              <a:defRPr sz="1092"/>
            </a:lvl3pPr>
            <a:lvl4pPr marL="831738" indent="0" algn="ctr">
              <a:buNone/>
              <a:defRPr sz="970"/>
            </a:lvl4pPr>
            <a:lvl5pPr marL="1108984" indent="0" algn="ctr">
              <a:buNone/>
              <a:defRPr sz="970"/>
            </a:lvl5pPr>
            <a:lvl6pPr marL="1386230" indent="0" algn="ctr">
              <a:buNone/>
              <a:defRPr sz="970"/>
            </a:lvl6pPr>
            <a:lvl7pPr marL="1663476" indent="0" algn="ctr">
              <a:buNone/>
              <a:defRPr sz="970"/>
            </a:lvl7pPr>
            <a:lvl8pPr marL="1940723" indent="0" algn="ctr">
              <a:buNone/>
              <a:defRPr sz="970"/>
            </a:lvl8pPr>
            <a:lvl9pPr marL="2217969" indent="0" algn="ctr">
              <a:buNone/>
              <a:defRPr sz="97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C077D63-B658-4C45-A03B-49151498BF1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9719" y="3571782"/>
            <a:ext cx="3706507" cy="2537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BE71421F-4A0D-486D-878F-BE455BE2BF0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9719" y="4495053"/>
            <a:ext cx="3706507" cy="2537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DCCFA8EA-DF1B-4AA2-A3F2-E0E98F4B0F2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9719" y="4880812"/>
            <a:ext cx="3706507" cy="2537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2F1B92ED-1DA4-42D5-94F1-A383F50976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6395" y="5756444"/>
            <a:ext cx="750929" cy="554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198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88750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69992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22315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10363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76785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58258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29989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49678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2263D28E-A044-4A27-8E65-0B05919B750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64389652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4" imgH="344" progId="TCLayout.ActiveDocument.1">
                  <p:embed/>
                </p:oleObj>
              </mc:Choice>
              <mc:Fallback>
                <p:oleObj name="think-cell Slide" r:id="rId3" imgW="344" imgH="344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2263D28E-A044-4A27-8E65-0B05919B750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5409223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5360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90D3C3D-29CE-4901-8EEA-1345D268697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75632" y="0"/>
            <a:ext cx="7016368" cy="6857998"/>
          </a:xfrm>
          <a:prstGeom prst="roundRect">
            <a:avLst>
              <a:gd name="adj" fmla="val 0"/>
            </a:avLst>
          </a:prstGeom>
          <a:solidFill>
            <a:schemeClr val="bg2"/>
          </a:solidFill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3911A5-606B-49B4-916C-45BA4954DF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Immunization, Vaccines and Biologicals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4CFDB7-1FD8-48B9-B71F-E3DCBDCCD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2E31AFC-DF42-41A5-B57C-06A83BBA661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4" name="object 14">
            <a:extLst>
              <a:ext uri="{FF2B5EF4-FFF2-40B4-BE49-F238E27FC236}">
                <a16:creationId xmlns:a16="http://schemas.microsoft.com/office/drawing/2014/main" id="{E8D1215B-902F-4676-BD97-07AB236AAB96}"/>
              </a:ext>
            </a:extLst>
          </p:cNvPr>
          <p:cNvSpPr/>
          <p:nvPr userDrawn="1"/>
        </p:nvSpPr>
        <p:spPr>
          <a:xfrm>
            <a:off x="581978" y="6397848"/>
            <a:ext cx="4011676" cy="44087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1DC27864-4735-40D0-B2CD-C35B135ABB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7638" y="2948731"/>
            <a:ext cx="4164766" cy="1769202"/>
          </a:xfrm>
        </p:spPr>
        <p:txBody>
          <a:bodyPr lIns="0" tIns="0" rIns="0" bIns="0" anchor="t" anchorCtr="0"/>
          <a:lstStyle>
            <a:lvl1pPr algn="l">
              <a:defRPr sz="4245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39426BB5-24C1-4CC6-9847-26D952ABD9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1978" y="2436028"/>
            <a:ext cx="4164766" cy="338362"/>
          </a:xfrm>
        </p:spPr>
        <p:txBody>
          <a:bodyPr wrap="square" anchor="b" anchorCtr="0">
            <a:spAutoFit/>
          </a:bodyPr>
          <a:lstStyle>
            <a:lvl1pPr marL="0" indent="0" algn="l">
              <a:buNone/>
              <a:defRPr sz="1940">
                <a:solidFill>
                  <a:schemeClr val="accent1"/>
                </a:solidFill>
              </a:defRPr>
            </a:lvl1pPr>
            <a:lvl2pPr marL="277246" indent="0" algn="ctr">
              <a:buNone/>
              <a:defRPr sz="1213"/>
            </a:lvl2pPr>
            <a:lvl3pPr marL="554492" indent="0" algn="ctr">
              <a:buNone/>
              <a:defRPr sz="1092"/>
            </a:lvl3pPr>
            <a:lvl4pPr marL="831738" indent="0" algn="ctr">
              <a:buNone/>
              <a:defRPr sz="970"/>
            </a:lvl4pPr>
            <a:lvl5pPr marL="1108984" indent="0" algn="ctr">
              <a:buNone/>
              <a:defRPr sz="970"/>
            </a:lvl5pPr>
            <a:lvl6pPr marL="1386230" indent="0" algn="ctr">
              <a:buNone/>
              <a:defRPr sz="970"/>
            </a:lvl6pPr>
            <a:lvl7pPr marL="1663476" indent="0" algn="ctr">
              <a:buNone/>
              <a:defRPr sz="970"/>
            </a:lvl7pPr>
            <a:lvl8pPr marL="1940723" indent="0" algn="ctr">
              <a:buNone/>
              <a:defRPr sz="970"/>
            </a:lvl8pPr>
            <a:lvl9pPr marL="2217969" indent="0" algn="ctr">
              <a:buNone/>
              <a:defRPr sz="97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03621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4926">
          <p15:clr>
            <a:srgbClr val="FBAE40"/>
          </p15:clr>
        </p15:guide>
      </p15:sldGuideLst>
    </p:ext>
  </p:extLs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91249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74153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73219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90787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31088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32456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07784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76677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71265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2263D28E-A044-4A27-8E65-0B05919B750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99100838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4" imgH="344" progId="TCLayout.ActiveDocument.1">
                  <p:embed/>
                </p:oleObj>
              </mc:Choice>
              <mc:Fallback>
                <p:oleObj name="think-cell Slide" r:id="rId3" imgW="344" imgH="344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2263D28E-A044-4A27-8E65-0B05919B750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303836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theme" Target="../theme/theme1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0.xml"/><Relationship Id="rId13" Type="http://schemas.openxmlformats.org/officeDocument/2006/relationships/slideLayout" Target="../slideLayouts/slideLayout195.xml"/><Relationship Id="rId18" Type="http://schemas.openxmlformats.org/officeDocument/2006/relationships/theme" Target="../theme/theme10.xml"/><Relationship Id="rId3" Type="http://schemas.openxmlformats.org/officeDocument/2006/relationships/slideLayout" Target="../slideLayouts/slideLayout185.xml"/><Relationship Id="rId21" Type="http://schemas.openxmlformats.org/officeDocument/2006/relationships/image" Target="../media/image41.emf"/><Relationship Id="rId7" Type="http://schemas.openxmlformats.org/officeDocument/2006/relationships/slideLayout" Target="../slideLayouts/slideLayout189.xml"/><Relationship Id="rId12" Type="http://schemas.openxmlformats.org/officeDocument/2006/relationships/slideLayout" Target="../slideLayouts/slideLayout194.xml"/><Relationship Id="rId17" Type="http://schemas.openxmlformats.org/officeDocument/2006/relationships/slideLayout" Target="../slideLayouts/slideLayout199.xml"/><Relationship Id="rId2" Type="http://schemas.openxmlformats.org/officeDocument/2006/relationships/slideLayout" Target="../slideLayouts/slideLayout184.xml"/><Relationship Id="rId16" Type="http://schemas.openxmlformats.org/officeDocument/2006/relationships/slideLayout" Target="../slideLayouts/slideLayout198.xml"/><Relationship Id="rId20" Type="http://schemas.openxmlformats.org/officeDocument/2006/relationships/oleObject" Target="../embeddings/oleObject77.bin"/><Relationship Id="rId1" Type="http://schemas.openxmlformats.org/officeDocument/2006/relationships/slideLayout" Target="../slideLayouts/slideLayout183.xml"/><Relationship Id="rId6" Type="http://schemas.openxmlformats.org/officeDocument/2006/relationships/slideLayout" Target="../slideLayouts/slideLayout188.xml"/><Relationship Id="rId11" Type="http://schemas.openxmlformats.org/officeDocument/2006/relationships/slideLayout" Target="../slideLayouts/slideLayout193.xml"/><Relationship Id="rId5" Type="http://schemas.openxmlformats.org/officeDocument/2006/relationships/slideLayout" Target="../slideLayouts/slideLayout187.xml"/><Relationship Id="rId15" Type="http://schemas.openxmlformats.org/officeDocument/2006/relationships/slideLayout" Target="../slideLayouts/slideLayout197.xml"/><Relationship Id="rId23" Type="http://schemas.openxmlformats.org/officeDocument/2006/relationships/image" Target="../media/image43.png"/><Relationship Id="rId10" Type="http://schemas.openxmlformats.org/officeDocument/2006/relationships/slideLayout" Target="../slideLayouts/slideLayout192.xml"/><Relationship Id="rId19" Type="http://schemas.openxmlformats.org/officeDocument/2006/relationships/tags" Target="../tags/tag406.xml"/><Relationship Id="rId4" Type="http://schemas.openxmlformats.org/officeDocument/2006/relationships/slideLayout" Target="../slideLayouts/slideLayout186.xml"/><Relationship Id="rId9" Type="http://schemas.openxmlformats.org/officeDocument/2006/relationships/slideLayout" Target="../slideLayouts/slideLayout191.xml"/><Relationship Id="rId14" Type="http://schemas.openxmlformats.org/officeDocument/2006/relationships/slideLayout" Target="../slideLayouts/slideLayout196.xml"/><Relationship Id="rId22" Type="http://schemas.openxmlformats.org/officeDocument/2006/relationships/image" Target="../media/image42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7.xml"/><Relationship Id="rId13" Type="http://schemas.openxmlformats.org/officeDocument/2006/relationships/slideLayout" Target="../slideLayouts/slideLayout212.xml"/><Relationship Id="rId18" Type="http://schemas.openxmlformats.org/officeDocument/2006/relationships/theme" Target="../theme/theme11.xml"/><Relationship Id="rId3" Type="http://schemas.openxmlformats.org/officeDocument/2006/relationships/slideLayout" Target="../slideLayouts/slideLayout202.xml"/><Relationship Id="rId21" Type="http://schemas.openxmlformats.org/officeDocument/2006/relationships/image" Target="../media/image41.emf"/><Relationship Id="rId7" Type="http://schemas.openxmlformats.org/officeDocument/2006/relationships/slideLayout" Target="../slideLayouts/slideLayout206.xml"/><Relationship Id="rId12" Type="http://schemas.openxmlformats.org/officeDocument/2006/relationships/slideLayout" Target="../slideLayouts/slideLayout211.xml"/><Relationship Id="rId17" Type="http://schemas.openxmlformats.org/officeDocument/2006/relationships/slideLayout" Target="../slideLayouts/slideLayout216.xml"/><Relationship Id="rId2" Type="http://schemas.openxmlformats.org/officeDocument/2006/relationships/slideLayout" Target="../slideLayouts/slideLayout201.xml"/><Relationship Id="rId16" Type="http://schemas.openxmlformats.org/officeDocument/2006/relationships/slideLayout" Target="../slideLayouts/slideLayout215.xml"/><Relationship Id="rId20" Type="http://schemas.openxmlformats.org/officeDocument/2006/relationships/oleObject" Target="../embeddings/oleObject80.bin"/><Relationship Id="rId1" Type="http://schemas.openxmlformats.org/officeDocument/2006/relationships/slideLayout" Target="../slideLayouts/slideLayout200.xml"/><Relationship Id="rId6" Type="http://schemas.openxmlformats.org/officeDocument/2006/relationships/slideLayout" Target="../slideLayouts/slideLayout205.xml"/><Relationship Id="rId11" Type="http://schemas.openxmlformats.org/officeDocument/2006/relationships/slideLayout" Target="../slideLayouts/slideLayout210.xml"/><Relationship Id="rId5" Type="http://schemas.openxmlformats.org/officeDocument/2006/relationships/slideLayout" Target="../slideLayouts/slideLayout204.xml"/><Relationship Id="rId15" Type="http://schemas.openxmlformats.org/officeDocument/2006/relationships/slideLayout" Target="../slideLayouts/slideLayout214.xml"/><Relationship Id="rId23" Type="http://schemas.openxmlformats.org/officeDocument/2006/relationships/image" Target="../media/image43.png"/><Relationship Id="rId10" Type="http://schemas.openxmlformats.org/officeDocument/2006/relationships/slideLayout" Target="../slideLayouts/slideLayout209.xml"/><Relationship Id="rId19" Type="http://schemas.openxmlformats.org/officeDocument/2006/relationships/tags" Target="../tags/tag409.xml"/><Relationship Id="rId4" Type="http://schemas.openxmlformats.org/officeDocument/2006/relationships/slideLayout" Target="../slideLayouts/slideLayout203.xml"/><Relationship Id="rId9" Type="http://schemas.openxmlformats.org/officeDocument/2006/relationships/slideLayout" Target="../slideLayouts/slideLayout208.xml"/><Relationship Id="rId14" Type="http://schemas.openxmlformats.org/officeDocument/2006/relationships/slideLayout" Target="../slideLayouts/slideLayout213.xml"/><Relationship Id="rId22" Type="http://schemas.openxmlformats.org/officeDocument/2006/relationships/image" Target="../media/image42.png"/></Relationships>
</file>

<file path=ppt/slideMasters/_rels/slideMaster1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29.xml"/><Relationship Id="rId18" Type="http://schemas.openxmlformats.org/officeDocument/2006/relationships/tags" Target="../tags/tag412.xml"/><Relationship Id="rId26" Type="http://schemas.openxmlformats.org/officeDocument/2006/relationships/tags" Target="../tags/tag420.xml"/><Relationship Id="rId39" Type="http://schemas.openxmlformats.org/officeDocument/2006/relationships/image" Target="../media/image21.emf"/><Relationship Id="rId21" Type="http://schemas.openxmlformats.org/officeDocument/2006/relationships/tags" Target="../tags/tag415.xml"/><Relationship Id="rId34" Type="http://schemas.openxmlformats.org/officeDocument/2006/relationships/tags" Target="../tags/tag428.xml"/><Relationship Id="rId7" Type="http://schemas.openxmlformats.org/officeDocument/2006/relationships/slideLayout" Target="../slideLayouts/slideLayout223.xml"/><Relationship Id="rId12" Type="http://schemas.openxmlformats.org/officeDocument/2006/relationships/slideLayout" Target="../slideLayouts/slideLayout228.xml"/><Relationship Id="rId17" Type="http://schemas.openxmlformats.org/officeDocument/2006/relationships/theme" Target="../theme/theme12.xml"/><Relationship Id="rId25" Type="http://schemas.openxmlformats.org/officeDocument/2006/relationships/tags" Target="../tags/tag419.xml"/><Relationship Id="rId33" Type="http://schemas.openxmlformats.org/officeDocument/2006/relationships/tags" Target="../tags/tag427.xml"/><Relationship Id="rId38" Type="http://schemas.openxmlformats.org/officeDocument/2006/relationships/oleObject" Target="../embeddings/oleObject83.bin"/><Relationship Id="rId2" Type="http://schemas.openxmlformats.org/officeDocument/2006/relationships/slideLayout" Target="../slideLayouts/slideLayout218.xml"/><Relationship Id="rId16" Type="http://schemas.openxmlformats.org/officeDocument/2006/relationships/slideLayout" Target="../slideLayouts/slideLayout232.xml"/><Relationship Id="rId20" Type="http://schemas.openxmlformats.org/officeDocument/2006/relationships/tags" Target="../tags/tag414.xml"/><Relationship Id="rId29" Type="http://schemas.openxmlformats.org/officeDocument/2006/relationships/tags" Target="../tags/tag423.xml"/><Relationship Id="rId1" Type="http://schemas.openxmlformats.org/officeDocument/2006/relationships/slideLayout" Target="../slideLayouts/slideLayout217.xml"/><Relationship Id="rId6" Type="http://schemas.openxmlformats.org/officeDocument/2006/relationships/slideLayout" Target="../slideLayouts/slideLayout222.xml"/><Relationship Id="rId11" Type="http://schemas.openxmlformats.org/officeDocument/2006/relationships/slideLayout" Target="../slideLayouts/slideLayout227.xml"/><Relationship Id="rId24" Type="http://schemas.openxmlformats.org/officeDocument/2006/relationships/tags" Target="../tags/tag418.xml"/><Relationship Id="rId32" Type="http://schemas.openxmlformats.org/officeDocument/2006/relationships/tags" Target="../tags/tag426.xml"/><Relationship Id="rId37" Type="http://schemas.openxmlformats.org/officeDocument/2006/relationships/tags" Target="../tags/tag431.xml"/><Relationship Id="rId40" Type="http://schemas.openxmlformats.org/officeDocument/2006/relationships/image" Target="../media/image22.wmf"/><Relationship Id="rId5" Type="http://schemas.openxmlformats.org/officeDocument/2006/relationships/slideLayout" Target="../slideLayouts/slideLayout221.xml"/><Relationship Id="rId15" Type="http://schemas.openxmlformats.org/officeDocument/2006/relationships/slideLayout" Target="../slideLayouts/slideLayout231.xml"/><Relationship Id="rId23" Type="http://schemas.openxmlformats.org/officeDocument/2006/relationships/tags" Target="../tags/tag417.xml"/><Relationship Id="rId28" Type="http://schemas.openxmlformats.org/officeDocument/2006/relationships/tags" Target="../tags/tag422.xml"/><Relationship Id="rId36" Type="http://schemas.openxmlformats.org/officeDocument/2006/relationships/tags" Target="../tags/tag430.xml"/><Relationship Id="rId10" Type="http://schemas.openxmlformats.org/officeDocument/2006/relationships/slideLayout" Target="../slideLayouts/slideLayout226.xml"/><Relationship Id="rId19" Type="http://schemas.openxmlformats.org/officeDocument/2006/relationships/tags" Target="../tags/tag413.xml"/><Relationship Id="rId31" Type="http://schemas.openxmlformats.org/officeDocument/2006/relationships/tags" Target="../tags/tag425.xml"/><Relationship Id="rId4" Type="http://schemas.openxmlformats.org/officeDocument/2006/relationships/slideLayout" Target="../slideLayouts/slideLayout220.xml"/><Relationship Id="rId9" Type="http://schemas.openxmlformats.org/officeDocument/2006/relationships/slideLayout" Target="../slideLayouts/slideLayout225.xml"/><Relationship Id="rId14" Type="http://schemas.openxmlformats.org/officeDocument/2006/relationships/slideLayout" Target="../slideLayouts/slideLayout230.xml"/><Relationship Id="rId22" Type="http://schemas.openxmlformats.org/officeDocument/2006/relationships/tags" Target="../tags/tag416.xml"/><Relationship Id="rId27" Type="http://schemas.openxmlformats.org/officeDocument/2006/relationships/tags" Target="../tags/tag421.xml"/><Relationship Id="rId30" Type="http://schemas.openxmlformats.org/officeDocument/2006/relationships/tags" Target="../tags/tag424.xml"/><Relationship Id="rId35" Type="http://schemas.openxmlformats.org/officeDocument/2006/relationships/tags" Target="../tags/tag429.xml"/><Relationship Id="rId8" Type="http://schemas.openxmlformats.org/officeDocument/2006/relationships/slideLayout" Target="../slideLayouts/slideLayout224.xml"/><Relationship Id="rId3" Type="http://schemas.openxmlformats.org/officeDocument/2006/relationships/slideLayout" Target="../slideLayouts/slideLayout219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tags" Target="../tags/tag523.xml"/><Relationship Id="rId13" Type="http://schemas.openxmlformats.org/officeDocument/2006/relationships/tags" Target="../tags/tag528.xml"/><Relationship Id="rId18" Type="http://schemas.openxmlformats.org/officeDocument/2006/relationships/tags" Target="../tags/tag533.xml"/><Relationship Id="rId26" Type="http://schemas.openxmlformats.org/officeDocument/2006/relationships/oleObject" Target="../embeddings/oleObject98.bin"/><Relationship Id="rId3" Type="http://schemas.openxmlformats.org/officeDocument/2006/relationships/slideLayout" Target="../slideLayouts/slideLayout235.xml"/><Relationship Id="rId21" Type="http://schemas.openxmlformats.org/officeDocument/2006/relationships/tags" Target="../tags/tag536.xml"/><Relationship Id="rId7" Type="http://schemas.openxmlformats.org/officeDocument/2006/relationships/tags" Target="../tags/tag522.xml"/><Relationship Id="rId12" Type="http://schemas.openxmlformats.org/officeDocument/2006/relationships/tags" Target="../tags/tag527.xml"/><Relationship Id="rId17" Type="http://schemas.openxmlformats.org/officeDocument/2006/relationships/tags" Target="../tags/tag532.xml"/><Relationship Id="rId25" Type="http://schemas.openxmlformats.org/officeDocument/2006/relationships/tags" Target="../tags/tag540.xml"/><Relationship Id="rId2" Type="http://schemas.openxmlformats.org/officeDocument/2006/relationships/slideLayout" Target="../slideLayouts/slideLayout234.xml"/><Relationship Id="rId16" Type="http://schemas.openxmlformats.org/officeDocument/2006/relationships/tags" Target="../tags/tag531.xml"/><Relationship Id="rId20" Type="http://schemas.openxmlformats.org/officeDocument/2006/relationships/tags" Target="../tags/tag535.xml"/><Relationship Id="rId1" Type="http://schemas.openxmlformats.org/officeDocument/2006/relationships/slideLayout" Target="../slideLayouts/slideLayout233.xml"/><Relationship Id="rId6" Type="http://schemas.openxmlformats.org/officeDocument/2006/relationships/tags" Target="../tags/tag521.xml"/><Relationship Id="rId11" Type="http://schemas.openxmlformats.org/officeDocument/2006/relationships/tags" Target="../tags/tag526.xml"/><Relationship Id="rId24" Type="http://schemas.openxmlformats.org/officeDocument/2006/relationships/tags" Target="../tags/tag539.xml"/><Relationship Id="rId5" Type="http://schemas.openxmlformats.org/officeDocument/2006/relationships/theme" Target="../theme/theme13.xml"/><Relationship Id="rId15" Type="http://schemas.openxmlformats.org/officeDocument/2006/relationships/tags" Target="../tags/tag530.xml"/><Relationship Id="rId23" Type="http://schemas.openxmlformats.org/officeDocument/2006/relationships/tags" Target="../tags/tag538.xml"/><Relationship Id="rId28" Type="http://schemas.openxmlformats.org/officeDocument/2006/relationships/image" Target="../media/image22.wmf"/><Relationship Id="rId10" Type="http://schemas.openxmlformats.org/officeDocument/2006/relationships/tags" Target="../tags/tag525.xml"/><Relationship Id="rId19" Type="http://schemas.openxmlformats.org/officeDocument/2006/relationships/tags" Target="../tags/tag534.xml"/><Relationship Id="rId4" Type="http://schemas.openxmlformats.org/officeDocument/2006/relationships/slideLayout" Target="../slideLayouts/slideLayout236.xml"/><Relationship Id="rId9" Type="http://schemas.openxmlformats.org/officeDocument/2006/relationships/tags" Target="../tags/tag524.xml"/><Relationship Id="rId14" Type="http://schemas.openxmlformats.org/officeDocument/2006/relationships/tags" Target="../tags/tag529.xml"/><Relationship Id="rId22" Type="http://schemas.openxmlformats.org/officeDocument/2006/relationships/tags" Target="../tags/tag537.xml"/><Relationship Id="rId27" Type="http://schemas.openxmlformats.org/officeDocument/2006/relationships/image" Target="../media/image21.emf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4.xml"/><Relationship Id="rId13" Type="http://schemas.openxmlformats.org/officeDocument/2006/relationships/tags" Target="../tags/tag563.xml"/><Relationship Id="rId3" Type="http://schemas.openxmlformats.org/officeDocument/2006/relationships/slideLayout" Target="../slideLayouts/slideLayout239.xml"/><Relationship Id="rId7" Type="http://schemas.openxmlformats.org/officeDocument/2006/relationships/slideLayout" Target="../slideLayouts/slideLayout243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238.xml"/><Relationship Id="rId1" Type="http://schemas.openxmlformats.org/officeDocument/2006/relationships/slideLayout" Target="../slideLayouts/slideLayout237.xml"/><Relationship Id="rId6" Type="http://schemas.openxmlformats.org/officeDocument/2006/relationships/slideLayout" Target="../slideLayouts/slideLayout242.xml"/><Relationship Id="rId11" Type="http://schemas.openxmlformats.org/officeDocument/2006/relationships/slideLayout" Target="../slideLayouts/slideLayout247.xml"/><Relationship Id="rId5" Type="http://schemas.openxmlformats.org/officeDocument/2006/relationships/slideLayout" Target="../slideLayouts/slideLayout241.xml"/><Relationship Id="rId15" Type="http://schemas.openxmlformats.org/officeDocument/2006/relationships/image" Target="../media/image26.emf"/><Relationship Id="rId10" Type="http://schemas.openxmlformats.org/officeDocument/2006/relationships/slideLayout" Target="../slideLayouts/slideLayout246.xml"/><Relationship Id="rId4" Type="http://schemas.openxmlformats.org/officeDocument/2006/relationships/slideLayout" Target="../slideLayouts/slideLayout240.xml"/><Relationship Id="rId9" Type="http://schemas.openxmlformats.org/officeDocument/2006/relationships/slideLayout" Target="../slideLayouts/slideLayout245.xml"/><Relationship Id="rId14" Type="http://schemas.openxmlformats.org/officeDocument/2006/relationships/oleObject" Target="../embeddings/oleObject103.bin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tags" Target="../tags/tag569.xml"/><Relationship Id="rId13" Type="http://schemas.openxmlformats.org/officeDocument/2006/relationships/tags" Target="../tags/tag574.xml"/><Relationship Id="rId18" Type="http://schemas.openxmlformats.org/officeDocument/2006/relationships/tags" Target="../tags/tag579.xml"/><Relationship Id="rId3" Type="http://schemas.openxmlformats.org/officeDocument/2006/relationships/theme" Target="../theme/theme15.xml"/><Relationship Id="rId21" Type="http://schemas.openxmlformats.org/officeDocument/2006/relationships/tags" Target="../tags/tag582.xml"/><Relationship Id="rId7" Type="http://schemas.openxmlformats.org/officeDocument/2006/relationships/tags" Target="../tags/tag568.xml"/><Relationship Id="rId12" Type="http://schemas.openxmlformats.org/officeDocument/2006/relationships/tags" Target="../tags/tag573.xml"/><Relationship Id="rId17" Type="http://schemas.openxmlformats.org/officeDocument/2006/relationships/tags" Target="../tags/tag578.xml"/><Relationship Id="rId25" Type="http://schemas.openxmlformats.org/officeDocument/2006/relationships/image" Target="../media/image21.emf"/><Relationship Id="rId2" Type="http://schemas.openxmlformats.org/officeDocument/2006/relationships/slideLayout" Target="../slideLayouts/slideLayout249.xml"/><Relationship Id="rId16" Type="http://schemas.openxmlformats.org/officeDocument/2006/relationships/tags" Target="../tags/tag577.xml"/><Relationship Id="rId20" Type="http://schemas.openxmlformats.org/officeDocument/2006/relationships/tags" Target="../tags/tag581.xml"/><Relationship Id="rId1" Type="http://schemas.openxmlformats.org/officeDocument/2006/relationships/slideLayout" Target="../slideLayouts/slideLayout248.xml"/><Relationship Id="rId6" Type="http://schemas.openxmlformats.org/officeDocument/2006/relationships/tags" Target="../tags/tag567.xml"/><Relationship Id="rId11" Type="http://schemas.openxmlformats.org/officeDocument/2006/relationships/tags" Target="../tags/tag572.xml"/><Relationship Id="rId24" Type="http://schemas.openxmlformats.org/officeDocument/2006/relationships/oleObject" Target="../embeddings/oleObject105.bin"/><Relationship Id="rId5" Type="http://schemas.openxmlformats.org/officeDocument/2006/relationships/tags" Target="../tags/tag566.xml"/><Relationship Id="rId15" Type="http://schemas.openxmlformats.org/officeDocument/2006/relationships/tags" Target="../tags/tag576.xml"/><Relationship Id="rId23" Type="http://schemas.openxmlformats.org/officeDocument/2006/relationships/tags" Target="../tags/tag584.xml"/><Relationship Id="rId10" Type="http://schemas.openxmlformats.org/officeDocument/2006/relationships/tags" Target="../tags/tag571.xml"/><Relationship Id="rId19" Type="http://schemas.openxmlformats.org/officeDocument/2006/relationships/tags" Target="../tags/tag580.xml"/><Relationship Id="rId4" Type="http://schemas.openxmlformats.org/officeDocument/2006/relationships/tags" Target="../tags/tag565.xml"/><Relationship Id="rId9" Type="http://schemas.openxmlformats.org/officeDocument/2006/relationships/tags" Target="../tags/tag570.xml"/><Relationship Id="rId14" Type="http://schemas.openxmlformats.org/officeDocument/2006/relationships/tags" Target="../tags/tag575.xml"/><Relationship Id="rId22" Type="http://schemas.openxmlformats.org/officeDocument/2006/relationships/tags" Target="../tags/tag58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tags" Target="../tags/tag601.xml"/><Relationship Id="rId13" Type="http://schemas.openxmlformats.org/officeDocument/2006/relationships/tags" Target="../tags/tag606.xml"/><Relationship Id="rId18" Type="http://schemas.openxmlformats.org/officeDocument/2006/relationships/tags" Target="../tags/tag611.xml"/><Relationship Id="rId3" Type="http://schemas.openxmlformats.org/officeDocument/2006/relationships/theme" Target="../theme/theme16.xml"/><Relationship Id="rId21" Type="http://schemas.openxmlformats.org/officeDocument/2006/relationships/tags" Target="../tags/tag614.xml"/><Relationship Id="rId7" Type="http://schemas.openxmlformats.org/officeDocument/2006/relationships/tags" Target="../tags/tag600.xml"/><Relationship Id="rId12" Type="http://schemas.openxmlformats.org/officeDocument/2006/relationships/tags" Target="../tags/tag605.xml"/><Relationship Id="rId17" Type="http://schemas.openxmlformats.org/officeDocument/2006/relationships/tags" Target="../tags/tag610.xml"/><Relationship Id="rId25" Type="http://schemas.openxmlformats.org/officeDocument/2006/relationships/image" Target="../media/image21.emf"/><Relationship Id="rId2" Type="http://schemas.openxmlformats.org/officeDocument/2006/relationships/slideLayout" Target="../slideLayouts/slideLayout251.xml"/><Relationship Id="rId16" Type="http://schemas.openxmlformats.org/officeDocument/2006/relationships/tags" Target="../tags/tag609.xml"/><Relationship Id="rId20" Type="http://schemas.openxmlformats.org/officeDocument/2006/relationships/tags" Target="../tags/tag613.xml"/><Relationship Id="rId1" Type="http://schemas.openxmlformats.org/officeDocument/2006/relationships/slideLayout" Target="../slideLayouts/slideLayout250.xml"/><Relationship Id="rId6" Type="http://schemas.openxmlformats.org/officeDocument/2006/relationships/tags" Target="../tags/tag599.xml"/><Relationship Id="rId11" Type="http://schemas.openxmlformats.org/officeDocument/2006/relationships/tags" Target="../tags/tag604.xml"/><Relationship Id="rId24" Type="http://schemas.openxmlformats.org/officeDocument/2006/relationships/oleObject" Target="../embeddings/oleObject108.bin"/><Relationship Id="rId5" Type="http://schemas.openxmlformats.org/officeDocument/2006/relationships/tags" Target="../tags/tag598.xml"/><Relationship Id="rId15" Type="http://schemas.openxmlformats.org/officeDocument/2006/relationships/tags" Target="../tags/tag608.xml"/><Relationship Id="rId23" Type="http://schemas.openxmlformats.org/officeDocument/2006/relationships/tags" Target="../tags/tag616.xml"/><Relationship Id="rId10" Type="http://schemas.openxmlformats.org/officeDocument/2006/relationships/tags" Target="../tags/tag603.xml"/><Relationship Id="rId19" Type="http://schemas.openxmlformats.org/officeDocument/2006/relationships/tags" Target="../tags/tag612.xml"/><Relationship Id="rId4" Type="http://schemas.openxmlformats.org/officeDocument/2006/relationships/tags" Target="../tags/tag597.xml"/><Relationship Id="rId9" Type="http://schemas.openxmlformats.org/officeDocument/2006/relationships/tags" Target="../tags/tag602.xml"/><Relationship Id="rId14" Type="http://schemas.openxmlformats.org/officeDocument/2006/relationships/tags" Target="../tags/tag607.xml"/><Relationship Id="rId22" Type="http://schemas.openxmlformats.org/officeDocument/2006/relationships/tags" Target="../tags/tag615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71.xml"/><Relationship Id="rId18" Type="http://schemas.openxmlformats.org/officeDocument/2006/relationships/slideLayout" Target="../slideLayouts/slideLayout76.xml"/><Relationship Id="rId26" Type="http://schemas.openxmlformats.org/officeDocument/2006/relationships/tags" Target="../tags/tag5.xml"/><Relationship Id="rId39" Type="http://schemas.openxmlformats.org/officeDocument/2006/relationships/tags" Target="../tags/tag18.xml"/><Relationship Id="rId21" Type="http://schemas.openxmlformats.org/officeDocument/2006/relationships/theme" Target="../theme/theme2.xml"/><Relationship Id="rId34" Type="http://schemas.openxmlformats.org/officeDocument/2006/relationships/tags" Target="../tags/tag13.xml"/><Relationship Id="rId42" Type="http://schemas.openxmlformats.org/officeDocument/2006/relationships/tags" Target="../tags/tag21.xml"/><Relationship Id="rId7" Type="http://schemas.openxmlformats.org/officeDocument/2006/relationships/slideLayout" Target="../slideLayouts/slideLayout65.xml"/><Relationship Id="rId2" Type="http://schemas.openxmlformats.org/officeDocument/2006/relationships/slideLayout" Target="../slideLayouts/slideLayout60.xml"/><Relationship Id="rId16" Type="http://schemas.openxmlformats.org/officeDocument/2006/relationships/slideLayout" Target="../slideLayouts/slideLayout74.xml"/><Relationship Id="rId29" Type="http://schemas.openxmlformats.org/officeDocument/2006/relationships/tags" Target="../tags/tag8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24" Type="http://schemas.openxmlformats.org/officeDocument/2006/relationships/tags" Target="../tags/tag3.xml"/><Relationship Id="rId32" Type="http://schemas.openxmlformats.org/officeDocument/2006/relationships/tags" Target="../tags/tag11.xml"/><Relationship Id="rId37" Type="http://schemas.openxmlformats.org/officeDocument/2006/relationships/tags" Target="../tags/tag16.xml"/><Relationship Id="rId40" Type="http://schemas.openxmlformats.org/officeDocument/2006/relationships/tags" Target="../tags/tag19.xml"/><Relationship Id="rId45" Type="http://schemas.openxmlformats.org/officeDocument/2006/relationships/image" Target="../media/image22.wmf"/><Relationship Id="rId5" Type="http://schemas.openxmlformats.org/officeDocument/2006/relationships/slideLayout" Target="../slideLayouts/slideLayout63.xml"/><Relationship Id="rId15" Type="http://schemas.openxmlformats.org/officeDocument/2006/relationships/slideLayout" Target="../slideLayouts/slideLayout73.xml"/><Relationship Id="rId23" Type="http://schemas.openxmlformats.org/officeDocument/2006/relationships/tags" Target="../tags/tag2.xml"/><Relationship Id="rId28" Type="http://schemas.openxmlformats.org/officeDocument/2006/relationships/tags" Target="../tags/tag7.xml"/><Relationship Id="rId36" Type="http://schemas.openxmlformats.org/officeDocument/2006/relationships/tags" Target="../tags/tag15.xml"/><Relationship Id="rId10" Type="http://schemas.openxmlformats.org/officeDocument/2006/relationships/slideLayout" Target="../slideLayouts/slideLayout68.xml"/><Relationship Id="rId19" Type="http://schemas.openxmlformats.org/officeDocument/2006/relationships/slideLayout" Target="../slideLayouts/slideLayout77.xml"/><Relationship Id="rId31" Type="http://schemas.openxmlformats.org/officeDocument/2006/relationships/tags" Target="../tags/tag10.xml"/><Relationship Id="rId44" Type="http://schemas.openxmlformats.org/officeDocument/2006/relationships/image" Target="../media/image21.emf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slideLayout" Target="../slideLayouts/slideLayout72.xml"/><Relationship Id="rId22" Type="http://schemas.openxmlformats.org/officeDocument/2006/relationships/tags" Target="../tags/tag1.xml"/><Relationship Id="rId27" Type="http://schemas.openxmlformats.org/officeDocument/2006/relationships/tags" Target="../tags/tag6.xml"/><Relationship Id="rId30" Type="http://schemas.openxmlformats.org/officeDocument/2006/relationships/tags" Target="../tags/tag9.xml"/><Relationship Id="rId35" Type="http://schemas.openxmlformats.org/officeDocument/2006/relationships/tags" Target="../tags/tag14.xml"/><Relationship Id="rId43" Type="http://schemas.openxmlformats.org/officeDocument/2006/relationships/oleObject" Target="../embeddings/oleObject1.bin"/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70.xml"/><Relationship Id="rId17" Type="http://schemas.openxmlformats.org/officeDocument/2006/relationships/slideLayout" Target="../slideLayouts/slideLayout75.xml"/><Relationship Id="rId25" Type="http://schemas.openxmlformats.org/officeDocument/2006/relationships/tags" Target="../tags/tag4.xml"/><Relationship Id="rId33" Type="http://schemas.openxmlformats.org/officeDocument/2006/relationships/tags" Target="../tags/tag12.xml"/><Relationship Id="rId38" Type="http://schemas.openxmlformats.org/officeDocument/2006/relationships/tags" Target="../tags/tag17.xml"/><Relationship Id="rId20" Type="http://schemas.openxmlformats.org/officeDocument/2006/relationships/slideLayout" Target="../slideLayouts/slideLayout78.xml"/><Relationship Id="rId41" Type="http://schemas.openxmlformats.org/officeDocument/2006/relationships/tags" Target="../tags/tag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tags" Target="../tags/tag111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5" Type="http://schemas.openxmlformats.org/officeDocument/2006/relationships/image" Target="../media/image26.emf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Relationship Id="rId14" Type="http://schemas.openxmlformats.org/officeDocument/2006/relationships/oleObject" Target="../embeddings/oleObject16.bin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13" Type="http://schemas.openxmlformats.org/officeDocument/2006/relationships/tags" Target="../tags/tag113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5" Type="http://schemas.openxmlformats.org/officeDocument/2006/relationships/image" Target="../media/image26.emf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Relationship Id="rId14" Type="http://schemas.openxmlformats.org/officeDocument/2006/relationships/oleObject" Target="../embeddings/oleObject18.bin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13" Type="http://schemas.openxmlformats.org/officeDocument/2006/relationships/tags" Target="../tags/tag115.xml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5" Type="http://schemas.openxmlformats.org/officeDocument/2006/relationships/image" Target="../media/image26.emf"/><Relationship Id="rId10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Relationship Id="rId14" Type="http://schemas.openxmlformats.org/officeDocument/2006/relationships/oleObject" Target="../embeddings/oleObject20.bin"/></Relationships>
</file>

<file path=ppt/slideMasters/_rels/slideMaster6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24.xml"/><Relationship Id="rId18" Type="http://schemas.openxmlformats.org/officeDocument/2006/relationships/theme" Target="../theme/theme6.xml"/><Relationship Id="rId26" Type="http://schemas.openxmlformats.org/officeDocument/2006/relationships/tags" Target="../tags/tag124.xml"/><Relationship Id="rId39" Type="http://schemas.openxmlformats.org/officeDocument/2006/relationships/tags" Target="../tags/tag137.xml"/><Relationship Id="rId21" Type="http://schemas.openxmlformats.org/officeDocument/2006/relationships/tags" Target="../tags/tag119.xml"/><Relationship Id="rId34" Type="http://schemas.openxmlformats.org/officeDocument/2006/relationships/tags" Target="../tags/tag132.xml"/><Relationship Id="rId42" Type="http://schemas.openxmlformats.org/officeDocument/2006/relationships/image" Target="../media/image27.png"/><Relationship Id="rId7" Type="http://schemas.openxmlformats.org/officeDocument/2006/relationships/slideLayout" Target="../slideLayouts/slideLayout118.xml"/><Relationship Id="rId2" Type="http://schemas.openxmlformats.org/officeDocument/2006/relationships/slideLayout" Target="../slideLayouts/slideLayout113.xml"/><Relationship Id="rId16" Type="http://schemas.openxmlformats.org/officeDocument/2006/relationships/slideLayout" Target="../slideLayouts/slideLayout127.xml"/><Relationship Id="rId20" Type="http://schemas.openxmlformats.org/officeDocument/2006/relationships/tags" Target="../tags/tag118.xml"/><Relationship Id="rId29" Type="http://schemas.openxmlformats.org/officeDocument/2006/relationships/tags" Target="../tags/tag127.xml"/><Relationship Id="rId41" Type="http://schemas.openxmlformats.org/officeDocument/2006/relationships/image" Target="../media/image25.emf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22.xml"/><Relationship Id="rId24" Type="http://schemas.openxmlformats.org/officeDocument/2006/relationships/tags" Target="../tags/tag122.xml"/><Relationship Id="rId32" Type="http://schemas.openxmlformats.org/officeDocument/2006/relationships/tags" Target="../tags/tag130.xml"/><Relationship Id="rId37" Type="http://schemas.openxmlformats.org/officeDocument/2006/relationships/tags" Target="../tags/tag135.xml"/><Relationship Id="rId40" Type="http://schemas.openxmlformats.org/officeDocument/2006/relationships/oleObject" Target="../embeddings/oleObject22.bin"/><Relationship Id="rId5" Type="http://schemas.openxmlformats.org/officeDocument/2006/relationships/slideLayout" Target="../slideLayouts/slideLayout116.xml"/><Relationship Id="rId15" Type="http://schemas.openxmlformats.org/officeDocument/2006/relationships/slideLayout" Target="../slideLayouts/slideLayout126.xml"/><Relationship Id="rId23" Type="http://schemas.openxmlformats.org/officeDocument/2006/relationships/tags" Target="../tags/tag121.xml"/><Relationship Id="rId28" Type="http://schemas.openxmlformats.org/officeDocument/2006/relationships/tags" Target="../tags/tag126.xml"/><Relationship Id="rId36" Type="http://schemas.openxmlformats.org/officeDocument/2006/relationships/tags" Target="../tags/tag134.xml"/><Relationship Id="rId10" Type="http://schemas.openxmlformats.org/officeDocument/2006/relationships/slideLayout" Target="../slideLayouts/slideLayout121.xml"/><Relationship Id="rId19" Type="http://schemas.openxmlformats.org/officeDocument/2006/relationships/tags" Target="../tags/tag117.xml"/><Relationship Id="rId31" Type="http://schemas.openxmlformats.org/officeDocument/2006/relationships/tags" Target="../tags/tag129.xml"/><Relationship Id="rId4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20.xml"/><Relationship Id="rId14" Type="http://schemas.openxmlformats.org/officeDocument/2006/relationships/slideLayout" Target="../slideLayouts/slideLayout125.xml"/><Relationship Id="rId22" Type="http://schemas.openxmlformats.org/officeDocument/2006/relationships/tags" Target="../tags/tag120.xml"/><Relationship Id="rId27" Type="http://schemas.openxmlformats.org/officeDocument/2006/relationships/tags" Target="../tags/tag125.xml"/><Relationship Id="rId30" Type="http://schemas.openxmlformats.org/officeDocument/2006/relationships/tags" Target="../tags/tag128.xml"/><Relationship Id="rId35" Type="http://schemas.openxmlformats.org/officeDocument/2006/relationships/tags" Target="../tags/tag133.xml"/><Relationship Id="rId8" Type="http://schemas.openxmlformats.org/officeDocument/2006/relationships/slideLayout" Target="../slideLayouts/slideLayout119.xml"/><Relationship Id="rId3" Type="http://schemas.openxmlformats.org/officeDocument/2006/relationships/slideLayout" Target="../slideLayouts/slideLayout114.xml"/><Relationship Id="rId12" Type="http://schemas.openxmlformats.org/officeDocument/2006/relationships/slideLayout" Target="../slideLayouts/slideLayout123.xml"/><Relationship Id="rId17" Type="http://schemas.openxmlformats.org/officeDocument/2006/relationships/slideLayout" Target="../slideLayouts/slideLayout128.xml"/><Relationship Id="rId25" Type="http://schemas.openxmlformats.org/officeDocument/2006/relationships/tags" Target="../tags/tag123.xml"/><Relationship Id="rId33" Type="http://schemas.openxmlformats.org/officeDocument/2006/relationships/tags" Target="../tags/tag131.xml"/><Relationship Id="rId38" Type="http://schemas.openxmlformats.org/officeDocument/2006/relationships/tags" Target="../tags/tag136.xml"/></Relationships>
</file>

<file path=ppt/slideMasters/_rels/slideMaster7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41.xml"/><Relationship Id="rId18" Type="http://schemas.openxmlformats.org/officeDocument/2006/relationships/slideLayout" Target="../slideLayouts/slideLayout146.xml"/><Relationship Id="rId26" Type="http://schemas.openxmlformats.org/officeDocument/2006/relationships/tags" Target="../tags/tag254.xml"/><Relationship Id="rId39" Type="http://schemas.openxmlformats.org/officeDocument/2006/relationships/tags" Target="../tags/tag267.xml"/><Relationship Id="rId21" Type="http://schemas.openxmlformats.org/officeDocument/2006/relationships/tags" Target="../tags/tag249.xml"/><Relationship Id="rId34" Type="http://schemas.openxmlformats.org/officeDocument/2006/relationships/tags" Target="../tags/tag262.xml"/><Relationship Id="rId7" Type="http://schemas.openxmlformats.org/officeDocument/2006/relationships/slideLayout" Target="../slideLayouts/slideLayout135.xml"/><Relationship Id="rId2" Type="http://schemas.openxmlformats.org/officeDocument/2006/relationships/slideLayout" Target="../slideLayouts/slideLayout130.xml"/><Relationship Id="rId16" Type="http://schemas.openxmlformats.org/officeDocument/2006/relationships/slideLayout" Target="../slideLayouts/slideLayout144.xml"/><Relationship Id="rId20" Type="http://schemas.openxmlformats.org/officeDocument/2006/relationships/tags" Target="../tags/tag248.xml"/><Relationship Id="rId29" Type="http://schemas.openxmlformats.org/officeDocument/2006/relationships/tags" Target="../tags/tag257.xml"/><Relationship Id="rId41" Type="http://schemas.openxmlformats.org/officeDocument/2006/relationships/image" Target="../media/image21.emf"/><Relationship Id="rId1" Type="http://schemas.openxmlformats.org/officeDocument/2006/relationships/slideLayout" Target="../slideLayouts/slideLayout129.xml"/><Relationship Id="rId6" Type="http://schemas.openxmlformats.org/officeDocument/2006/relationships/slideLayout" Target="../slideLayouts/slideLayout134.xml"/><Relationship Id="rId11" Type="http://schemas.openxmlformats.org/officeDocument/2006/relationships/slideLayout" Target="../slideLayouts/slideLayout139.xml"/><Relationship Id="rId24" Type="http://schemas.openxmlformats.org/officeDocument/2006/relationships/tags" Target="../tags/tag252.xml"/><Relationship Id="rId32" Type="http://schemas.openxmlformats.org/officeDocument/2006/relationships/tags" Target="../tags/tag260.xml"/><Relationship Id="rId37" Type="http://schemas.openxmlformats.org/officeDocument/2006/relationships/tags" Target="../tags/tag265.xml"/><Relationship Id="rId40" Type="http://schemas.openxmlformats.org/officeDocument/2006/relationships/oleObject" Target="../embeddings/oleObject40.bin"/><Relationship Id="rId5" Type="http://schemas.openxmlformats.org/officeDocument/2006/relationships/slideLayout" Target="../slideLayouts/slideLayout133.xml"/><Relationship Id="rId15" Type="http://schemas.openxmlformats.org/officeDocument/2006/relationships/slideLayout" Target="../slideLayouts/slideLayout143.xml"/><Relationship Id="rId23" Type="http://schemas.openxmlformats.org/officeDocument/2006/relationships/tags" Target="../tags/tag251.xml"/><Relationship Id="rId28" Type="http://schemas.openxmlformats.org/officeDocument/2006/relationships/tags" Target="../tags/tag256.xml"/><Relationship Id="rId36" Type="http://schemas.openxmlformats.org/officeDocument/2006/relationships/tags" Target="../tags/tag264.xml"/><Relationship Id="rId10" Type="http://schemas.openxmlformats.org/officeDocument/2006/relationships/slideLayout" Target="../slideLayouts/slideLayout138.xml"/><Relationship Id="rId19" Type="http://schemas.openxmlformats.org/officeDocument/2006/relationships/theme" Target="../theme/theme7.xml"/><Relationship Id="rId31" Type="http://schemas.openxmlformats.org/officeDocument/2006/relationships/tags" Target="../tags/tag259.xml"/><Relationship Id="rId4" Type="http://schemas.openxmlformats.org/officeDocument/2006/relationships/slideLayout" Target="../slideLayouts/slideLayout132.xml"/><Relationship Id="rId9" Type="http://schemas.openxmlformats.org/officeDocument/2006/relationships/slideLayout" Target="../slideLayouts/slideLayout137.xml"/><Relationship Id="rId14" Type="http://schemas.openxmlformats.org/officeDocument/2006/relationships/slideLayout" Target="../slideLayouts/slideLayout142.xml"/><Relationship Id="rId22" Type="http://schemas.openxmlformats.org/officeDocument/2006/relationships/tags" Target="../tags/tag250.xml"/><Relationship Id="rId27" Type="http://schemas.openxmlformats.org/officeDocument/2006/relationships/tags" Target="../tags/tag255.xml"/><Relationship Id="rId30" Type="http://schemas.openxmlformats.org/officeDocument/2006/relationships/tags" Target="../tags/tag258.xml"/><Relationship Id="rId35" Type="http://schemas.openxmlformats.org/officeDocument/2006/relationships/tags" Target="../tags/tag263.xml"/><Relationship Id="rId8" Type="http://schemas.openxmlformats.org/officeDocument/2006/relationships/slideLayout" Target="../slideLayouts/slideLayout136.xml"/><Relationship Id="rId3" Type="http://schemas.openxmlformats.org/officeDocument/2006/relationships/slideLayout" Target="../slideLayouts/slideLayout131.xml"/><Relationship Id="rId12" Type="http://schemas.openxmlformats.org/officeDocument/2006/relationships/slideLayout" Target="../slideLayouts/slideLayout140.xml"/><Relationship Id="rId17" Type="http://schemas.openxmlformats.org/officeDocument/2006/relationships/slideLayout" Target="../slideLayouts/slideLayout145.xml"/><Relationship Id="rId25" Type="http://schemas.openxmlformats.org/officeDocument/2006/relationships/tags" Target="../tags/tag253.xml"/><Relationship Id="rId33" Type="http://schemas.openxmlformats.org/officeDocument/2006/relationships/tags" Target="../tags/tag261.xml"/><Relationship Id="rId38" Type="http://schemas.openxmlformats.org/officeDocument/2006/relationships/tags" Target="../tags/tag26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4.xml"/><Relationship Id="rId13" Type="http://schemas.openxmlformats.org/officeDocument/2006/relationships/slideLayout" Target="../slideLayouts/slideLayout159.xml"/><Relationship Id="rId18" Type="http://schemas.openxmlformats.org/officeDocument/2006/relationships/theme" Target="../theme/theme8.xml"/><Relationship Id="rId3" Type="http://schemas.openxmlformats.org/officeDocument/2006/relationships/slideLayout" Target="../slideLayouts/slideLayout149.xml"/><Relationship Id="rId21" Type="http://schemas.openxmlformats.org/officeDocument/2006/relationships/oleObject" Target="../embeddings/oleObject59.bin"/><Relationship Id="rId7" Type="http://schemas.openxmlformats.org/officeDocument/2006/relationships/slideLayout" Target="../slideLayouts/slideLayout153.xml"/><Relationship Id="rId12" Type="http://schemas.openxmlformats.org/officeDocument/2006/relationships/slideLayout" Target="../slideLayouts/slideLayout158.xml"/><Relationship Id="rId17" Type="http://schemas.openxmlformats.org/officeDocument/2006/relationships/slideLayout" Target="../slideLayouts/slideLayout163.xml"/><Relationship Id="rId2" Type="http://schemas.openxmlformats.org/officeDocument/2006/relationships/slideLayout" Target="../slideLayouts/slideLayout148.xml"/><Relationship Id="rId16" Type="http://schemas.openxmlformats.org/officeDocument/2006/relationships/slideLayout" Target="../slideLayouts/slideLayout162.xml"/><Relationship Id="rId20" Type="http://schemas.openxmlformats.org/officeDocument/2006/relationships/tags" Target="../tags/tag365.xml"/><Relationship Id="rId1" Type="http://schemas.openxmlformats.org/officeDocument/2006/relationships/slideLayout" Target="../slideLayouts/slideLayout147.xml"/><Relationship Id="rId6" Type="http://schemas.openxmlformats.org/officeDocument/2006/relationships/slideLayout" Target="../slideLayouts/slideLayout152.xml"/><Relationship Id="rId11" Type="http://schemas.openxmlformats.org/officeDocument/2006/relationships/slideLayout" Target="../slideLayouts/slideLayout157.xml"/><Relationship Id="rId5" Type="http://schemas.openxmlformats.org/officeDocument/2006/relationships/slideLayout" Target="../slideLayouts/slideLayout151.xml"/><Relationship Id="rId15" Type="http://schemas.openxmlformats.org/officeDocument/2006/relationships/slideLayout" Target="../slideLayouts/slideLayout161.xml"/><Relationship Id="rId10" Type="http://schemas.openxmlformats.org/officeDocument/2006/relationships/slideLayout" Target="../slideLayouts/slideLayout156.xml"/><Relationship Id="rId19" Type="http://schemas.openxmlformats.org/officeDocument/2006/relationships/tags" Target="../tags/tag364.xml"/><Relationship Id="rId4" Type="http://schemas.openxmlformats.org/officeDocument/2006/relationships/slideLayout" Target="../slideLayouts/slideLayout150.xml"/><Relationship Id="rId9" Type="http://schemas.openxmlformats.org/officeDocument/2006/relationships/slideLayout" Target="../slideLayouts/slideLayout155.xml"/><Relationship Id="rId14" Type="http://schemas.openxmlformats.org/officeDocument/2006/relationships/slideLayout" Target="../slideLayouts/slideLayout160.xml"/><Relationship Id="rId22" Type="http://schemas.openxmlformats.org/officeDocument/2006/relationships/image" Target="../media/image23.emf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1.xml"/><Relationship Id="rId13" Type="http://schemas.openxmlformats.org/officeDocument/2006/relationships/slideLayout" Target="../slideLayouts/slideLayout176.xml"/><Relationship Id="rId18" Type="http://schemas.openxmlformats.org/officeDocument/2006/relationships/slideLayout" Target="../slideLayouts/slideLayout181.xml"/><Relationship Id="rId3" Type="http://schemas.openxmlformats.org/officeDocument/2006/relationships/slideLayout" Target="../slideLayouts/slideLayout166.xml"/><Relationship Id="rId7" Type="http://schemas.openxmlformats.org/officeDocument/2006/relationships/slideLayout" Target="../slideLayouts/slideLayout170.xml"/><Relationship Id="rId12" Type="http://schemas.openxmlformats.org/officeDocument/2006/relationships/slideLayout" Target="../slideLayouts/slideLayout175.xml"/><Relationship Id="rId17" Type="http://schemas.openxmlformats.org/officeDocument/2006/relationships/slideLayout" Target="../slideLayouts/slideLayout180.xml"/><Relationship Id="rId2" Type="http://schemas.openxmlformats.org/officeDocument/2006/relationships/slideLayout" Target="../slideLayouts/slideLayout165.xml"/><Relationship Id="rId16" Type="http://schemas.openxmlformats.org/officeDocument/2006/relationships/slideLayout" Target="../slideLayouts/slideLayout179.xml"/><Relationship Id="rId20" Type="http://schemas.openxmlformats.org/officeDocument/2006/relationships/theme" Target="../theme/theme9.xml"/><Relationship Id="rId1" Type="http://schemas.openxmlformats.org/officeDocument/2006/relationships/slideLayout" Target="../slideLayouts/slideLayout164.xml"/><Relationship Id="rId6" Type="http://schemas.openxmlformats.org/officeDocument/2006/relationships/slideLayout" Target="../slideLayouts/slideLayout169.xml"/><Relationship Id="rId11" Type="http://schemas.openxmlformats.org/officeDocument/2006/relationships/slideLayout" Target="../slideLayouts/slideLayout174.xml"/><Relationship Id="rId5" Type="http://schemas.openxmlformats.org/officeDocument/2006/relationships/slideLayout" Target="../slideLayouts/slideLayout168.xml"/><Relationship Id="rId15" Type="http://schemas.openxmlformats.org/officeDocument/2006/relationships/slideLayout" Target="../slideLayouts/slideLayout178.xml"/><Relationship Id="rId10" Type="http://schemas.openxmlformats.org/officeDocument/2006/relationships/slideLayout" Target="../slideLayouts/slideLayout173.xml"/><Relationship Id="rId19" Type="http://schemas.openxmlformats.org/officeDocument/2006/relationships/slideLayout" Target="../slideLayouts/slideLayout182.xml"/><Relationship Id="rId4" Type="http://schemas.openxmlformats.org/officeDocument/2006/relationships/slideLayout" Target="../slideLayouts/slideLayout167.xml"/><Relationship Id="rId9" Type="http://schemas.openxmlformats.org/officeDocument/2006/relationships/slideLayout" Target="../slideLayouts/slideLayout172.xml"/><Relationship Id="rId14" Type="http://schemas.openxmlformats.org/officeDocument/2006/relationships/slideLayout" Target="../slideLayouts/slideLayout17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9D9051C-C807-46F9-8511-7BA810EF25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638" y="537197"/>
            <a:ext cx="5693037" cy="414332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925905-8E0F-4E1F-969B-102428583B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7638" y="1551583"/>
            <a:ext cx="10775825" cy="1564243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E7121D-1697-409F-80BF-51B7EAFBB2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77638" y="6482886"/>
            <a:ext cx="7575715" cy="112018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>
              <a:defRPr sz="728">
                <a:solidFill>
                  <a:schemeClr val="tx1">
                    <a:tint val="75000"/>
                  </a:schemeClr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pPr marL="7701">
              <a:spcBef>
                <a:spcPts val="76"/>
              </a:spcBef>
            </a:pPr>
            <a:r>
              <a:rPr lang="en-GB" spc="3"/>
              <a:t>Immunization, Vaccines and Biologicals</a:t>
            </a:r>
            <a:endParaRPr lang="en-GB" spc="3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226665-F903-468B-9EDC-63D86E71F6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93993" y="6482886"/>
            <a:ext cx="897196" cy="111982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r">
              <a:defRPr sz="728">
                <a:solidFill>
                  <a:schemeClr val="tx1">
                    <a:tint val="75000"/>
                  </a:schemeClr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fld id="{E2E31AFC-DF42-41A5-B57C-06A83BBA661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5020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  <p:sldLayoutId id="2147483701" r:id="rId41"/>
    <p:sldLayoutId id="2147483702" r:id="rId42"/>
    <p:sldLayoutId id="2147483703" r:id="rId43"/>
    <p:sldLayoutId id="2147483704" r:id="rId44"/>
    <p:sldLayoutId id="2147483705" r:id="rId45"/>
    <p:sldLayoutId id="2147483706" r:id="rId46"/>
    <p:sldLayoutId id="2147483707" r:id="rId47"/>
    <p:sldLayoutId id="2147483708" r:id="rId48"/>
    <p:sldLayoutId id="2147483709" r:id="rId49"/>
    <p:sldLayoutId id="2147483710" r:id="rId50"/>
    <p:sldLayoutId id="2147483711" r:id="rId51"/>
    <p:sldLayoutId id="2147483712" r:id="rId52"/>
    <p:sldLayoutId id="2147483713" r:id="rId53"/>
    <p:sldLayoutId id="2147483714" r:id="rId54"/>
    <p:sldLayoutId id="2147483715" r:id="rId55"/>
    <p:sldLayoutId id="2147483716" r:id="rId56"/>
    <p:sldLayoutId id="2147483717" r:id="rId57"/>
    <p:sldLayoutId id="2147483718" r:id="rId5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554492" rtl="0" eaLnBrk="1" latinLnBrk="0" hangingPunct="1">
        <a:lnSpc>
          <a:spcPct val="90000"/>
        </a:lnSpc>
        <a:spcBef>
          <a:spcPct val="0"/>
        </a:spcBef>
        <a:buNone/>
        <a:defRPr sz="2911" b="1" i="0" kern="1200">
          <a:solidFill>
            <a:schemeClr val="tx1"/>
          </a:solidFill>
          <a:latin typeface="Poppins SemiBold" pitchFamily="2" charset="77"/>
          <a:ea typeface="Roboto" panose="02000000000000000000" pitchFamily="2" charset="0"/>
          <a:cs typeface="Poppins SemiBold" pitchFamily="2" charset="77"/>
        </a:defRPr>
      </a:lvl1pPr>
    </p:titleStyle>
    <p:bodyStyle>
      <a:lvl1pPr marL="0" indent="0" algn="l" defTabSz="554492" rtl="0" eaLnBrk="1" latinLnBrk="0" hangingPunct="1">
        <a:lnSpc>
          <a:spcPct val="120000"/>
        </a:lnSpc>
        <a:spcBef>
          <a:spcPts val="606"/>
        </a:spcBef>
        <a:spcAft>
          <a:spcPts val="728"/>
        </a:spcAft>
        <a:buSzPct val="75000"/>
        <a:buFontTx/>
        <a:buNone/>
        <a:defRPr sz="1455" kern="1200">
          <a:solidFill>
            <a:schemeClr val="tx1"/>
          </a:solidFill>
          <a:latin typeface="Poppins" pitchFamily="2" charset="77"/>
          <a:ea typeface="Roboto" panose="02000000000000000000" pitchFamily="2" charset="0"/>
          <a:cs typeface="Poppins" pitchFamily="2" charset="77"/>
        </a:defRPr>
      </a:lvl1pPr>
      <a:lvl2pPr marL="480269" indent="-174643" algn="l" defTabSz="554492" rtl="0" eaLnBrk="1" latinLnBrk="0" hangingPunct="1">
        <a:lnSpc>
          <a:spcPct val="120000"/>
        </a:lnSpc>
        <a:spcBef>
          <a:spcPts val="303"/>
        </a:spcBef>
        <a:spcAft>
          <a:spcPts val="728"/>
        </a:spcAft>
        <a:buClr>
          <a:schemeClr val="accent1"/>
        </a:buClr>
        <a:buSzPct val="110000"/>
        <a:buFont typeface="Wingdings" panose="05000000000000000000" pitchFamily="2" charset="2"/>
        <a:buChar char="§"/>
        <a:defRPr sz="1213" kern="1200">
          <a:solidFill>
            <a:schemeClr val="tx1"/>
          </a:solidFill>
          <a:latin typeface="Poppins" pitchFamily="2" charset="77"/>
          <a:ea typeface="Roboto" panose="02000000000000000000" pitchFamily="2" charset="0"/>
          <a:cs typeface="Poppins" pitchFamily="2" charset="77"/>
        </a:defRPr>
      </a:lvl2pPr>
      <a:lvl3pPr marL="698573" indent="-174643" algn="l" defTabSz="554492" rtl="0" eaLnBrk="1" latinLnBrk="0" hangingPunct="1">
        <a:lnSpc>
          <a:spcPct val="120000"/>
        </a:lnSpc>
        <a:spcBef>
          <a:spcPts val="303"/>
        </a:spcBef>
        <a:spcAft>
          <a:spcPts val="728"/>
        </a:spcAft>
        <a:buClr>
          <a:schemeClr val="accent1"/>
        </a:buClr>
        <a:buSzPct val="110000"/>
        <a:buFont typeface="Wingdings" panose="05000000000000000000" pitchFamily="2" charset="2"/>
        <a:buChar char="§"/>
        <a:defRPr sz="1092" kern="1200">
          <a:solidFill>
            <a:schemeClr val="tx1"/>
          </a:solidFill>
          <a:latin typeface="Poppins" pitchFamily="2" charset="77"/>
          <a:ea typeface="Roboto" panose="02000000000000000000" pitchFamily="2" charset="0"/>
          <a:cs typeface="Poppins" pitchFamily="2" charset="77"/>
        </a:defRPr>
      </a:lvl3pPr>
      <a:lvl4pPr marL="916877" indent="-174643" algn="l" defTabSz="554492" rtl="0" eaLnBrk="1" latinLnBrk="0" hangingPunct="1">
        <a:lnSpc>
          <a:spcPct val="120000"/>
        </a:lnSpc>
        <a:spcBef>
          <a:spcPts val="303"/>
        </a:spcBef>
        <a:spcAft>
          <a:spcPts val="728"/>
        </a:spcAft>
        <a:buClr>
          <a:schemeClr val="accent1"/>
        </a:buClr>
        <a:buSzPct val="110000"/>
        <a:buFont typeface="Wingdings" panose="05000000000000000000" pitchFamily="2" charset="2"/>
        <a:buChar char="§"/>
        <a:defRPr sz="970" kern="1200">
          <a:solidFill>
            <a:schemeClr val="tx1"/>
          </a:solidFill>
          <a:latin typeface="Poppins" pitchFamily="2" charset="77"/>
          <a:ea typeface="Roboto" panose="02000000000000000000" pitchFamily="2" charset="0"/>
          <a:cs typeface="Poppins" pitchFamily="2" charset="77"/>
        </a:defRPr>
      </a:lvl4pPr>
      <a:lvl5pPr marL="1135181" indent="-174643" algn="l" defTabSz="554492" rtl="0" eaLnBrk="1" latinLnBrk="0" hangingPunct="1">
        <a:lnSpc>
          <a:spcPct val="120000"/>
        </a:lnSpc>
        <a:spcBef>
          <a:spcPts val="303"/>
        </a:spcBef>
        <a:spcAft>
          <a:spcPts val="728"/>
        </a:spcAft>
        <a:buClr>
          <a:schemeClr val="accent1"/>
        </a:buClr>
        <a:buSzPct val="110000"/>
        <a:buFont typeface="Wingdings" panose="05000000000000000000" pitchFamily="2" charset="2"/>
        <a:buChar char="§"/>
        <a:defRPr sz="970" kern="1200">
          <a:solidFill>
            <a:schemeClr val="tx1"/>
          </a:solidFill>
          <a:latin typeface="Poppins" pitchFamily="2" charset="77"/>
          <a:ea typeface="Roboto" panose="02000000000000000000" pitchFamily="2" charset="0"/>
          <a:cs typeface="Poppins" pitchFamily="2" charset="77"/>
        </a:defRPr>
      </a:lvl5pPr>
      <a:lvl6pPr marL="1524853" indent="-138623" algn="l" defTabSz="554492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092" kern="1200">
          <a:solidFill>
            <a:schemeClr val="tx1"/>
          </a:solidFill>
          <a:latin typeface="+mn-lt"/>
          <a:ea typeface="+mn-ea"/>
          <a:cs typeface="+mn-cs"/>
        </a:defRPr>
      </a:lvl6pPr>
      <a:lvl7pPr marL="1802100" indent="-138623" algn="l" defTabSz="554492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092" kern="1200">
          <a:solidFill>
            <a:schemeClr val="tx1"/>
          </a:solidFill>
          <a:latin typeface="+mn-lt"/>
          <a:ea typeface="+mn-ea"/>
          <a:cs typeface="+mn-cs"/>
        </a:defRPr>
      </a:lvl7pPr>
      <a:lvl8pPr marL="2079346" indent="-138623" algn="l" defTabSz="554492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092" kern="1200">
          <a:solidFill>
            <a:schemeClr val="tx1"/>
          </a:solidFill>
          <a:latin typeface="+mn-lt"/>
          <a:ea typeface="+mn-ea"/>
          <a:cs typeface="+mn-cs"/>
        </a:defRPr>
      </a:lvl8pPr>
      <a:lvl9pPr marL="2356592" indent="-138623" algn="l" defTabSz="554492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09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54492" rtl="0" eaLnBrk="1" latinLnBrk="0" hangingPunct="1">
        <a:defRPr sz="1092" kern="1200">
          <a:solidFill>
            <a:schemeClr val="tx1"/>
          </a:solidFill>
          <a:latin typeface="+mn-lt"/>
          <a:ea typeface="+mn-ea"/>
          <a:cs typeface="+mn-cs"/>
        </a:defRPr>
      </a:lvl1pPr>
      <a:lvl2pPr marL="277246" algn="l" defTabSz="554492" rtl="0" eaLnBrk="1" latinLnBrk="0" hangingPunct="1">
        <a:defRPr sz="1092" kern="1200">
          <a:solidFill>
            <a:schemeClr val="tx1"/>
          </a:solidFill>
          <a:latin typeface="+mn-lt"/>
          <a:ea typeface="+mn-ea"/>
          <a:cs typeface="+mn-cs"/>
        </a:defRPr>
      </a:lvl2pPr>
      <a:lvl3pPr marL="554492" algn="l" defTabSz="554492" rtl="0" eaLnBrk="1" latinLnBrk="0" hangingPunct="1">
        <a:defRPr sz="1092" kern="1200">
          <a:solidFill>
            <a:schemeClr val="tx1"/>
          </a:solidFill>
          <a:latin typeface="+mn-lt"/>
          <a:ea typeface="+mn-ea"/>
          <a:cs typeface="+mn-cs"/>
        </a:defRPr>
      </a:lvl3pPr>
      <a:lvl4pPr marL="831738" algn="l" defTabSz="554492" rtl="0" eaLnBrk="1" latinLnBrk="0" hangingPunct="1">
        <a:defRPr sz="1092" kern="1200">
          <a:solidFill>
            <a:schemeClr val="tx1"/>
          </a:solidFill>
          <a:latin typeface="+mn-lt"/>
          <a:ea typeface="+mn-ea"/>
          <a:cs typeface="+mn-cs"/>
        </a:defRPr>
      </a:lvl4pPr>
      <a:lvl5pPr marL="1108984" algn="l" defTabSz="554492" rtl="0" eaLnBrk="1" latinLnBrk="0" hangingPunct="1">
        <a:defRPr sz="1092" kern="1200">
          <a:solidFill>
            <a:schemeClr val="tx1"/>
          </a:solidFill>
          <a:latin typeface="+mn-lt"/>
          <a:ea typeface="+mn-ea"/>
          <a:cs typeface="+mn-cs"/>
        </a:defRPr>
      </a:lvl5pPr>
      <a:lvl6pPr marL="1386230" algn="l" defTabSz="554492" rtl="0" eaLnBrk="1" latinLnBrk="0" hangingPunct="1">
        <a:defRPr sz="1092" kern="1200">
          <a:solidFill>
            <a:schemeClr val="tx1"/>
          </a:solidFill>
          <a:latin typeface="+mn-lt"/>
          <a:ea typeface="+mn-ea"/>
          <a:cs typeface="+mn-cs"/>
        </a:defRPr>
      </a:lvl6pPr>
      <a:lvl7pPr marL="1663476" algn="l" defTabSz="554492" rtl="0" eaLnBrk="1" latinLnBrk="0" hangingPunct="1">
        <a:defRPr sz="1092" kern="1200">
          <a:solidFill>
            <a:schemeClr val="tx1"/>
          </a:solidFill>
          <a:latin typeface="+mn-lt"/>
          <a:ea typeface="+mn-ea"/>
          <a:cs typeface="+mn-cs"/>
        </a:defRPr>
      </a:lvl7pPr>
      <a:lvl8pPr marL="1940723" algn="l" defTabSz="554492" rtl="0" eaLnBrk="1" latinLnBrk="0" hangingPunct="1">
        <a:defRPr sz="1092" kern="1200">
          <a:solidFill>
            <a:schemeClr val="tx1"/>
          </a:solidFill>
          <a:latin typeface="+mn-lt"/>
          <a:ea typeface="+mn-ea"/>
          <a:cs typeface="+mn-cs"/>
        </a:defRPr>
      </a:lvl8pPr>
      <a:lvl9pPr marL="2217969" algn="l" defTabSz="554492" rtl="0" eaLnBrk="1" latinLnBrk="0" hangingPunct="1">
        <a:defRPr sz="109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>
          <p15:clr>
            <a:srgbClr val="1D1D1D"/>
          </p15:clr>
        </p15:guide>
        <p15:guide id="2" pos="12664">
          <p15:clr>
            <a:srgbClr val="1D1D1D"/>
          </p15:clr>
        </p15:guide>
        <p15:guide id="3" pos="600">
          <p15:clr>
            <a:srgbClr val="1D1D1D"/>
          </p15:clr>
        </p15:guide>
        <p15:guide id="4" pos="1555">
          <p15:clr>
            <a:srgbClr val="1D1D1D"/>
          </p15:clr>
        </p15:guide>
        <p15:guide id="5" pos="2510">
          <p15:clr>
            <a:srgbClr val="1D1D1D"/>
          </p15:clr>
        </p15:guide>
        <p15:guide id="6" pos="3466">
          <p15:clr>
            <a:srgbClr val="1D1D1D"/>
          </p15:clr>
        </p15:guide>
        <p15:guide id="7" pos="4421">
          <p15:clr>
            <a:srgbClr val="1D1D1D"/>
          </p15:clr>
        </p15:guide>
        <p15:guide id="8" pos="5376">
          <p15:clr>
            <a:srgbClr val="1D1D1D"/>
          </p15:clr>
        </p15:guide>
        <p15:guide id="9" pos="6332">
          <p15:clr>
            <a:srgbClr val="1D1D1D"/>
          </p15:clr>
        </p15:guide>
        <p15:guide id="10" pos="7287">
          <p15:clr>
            <a:srgbClr val="1D1D1D"/>
          </p15:clr>
        </p15:guide>
        <p15:guide id="11" pos="8242">
          <p15:clr>
            <a:srgbClr val="1D1D1D"/>
          </p15:clr>
        </p15:guide>
        <p15:guide id="12" pos="9198">
          <p15:clr>
            <a:srgbClr val="1D1D1D"/>
          </p15:clr>
        </p15:guide>
        <p15:guide id="13" pos="10153">
          <p15:clr>
            <a:srgbClr val="1D1D1D"/>
          </p15:clr>
        </p15:guide>
        <p15:guide id="14" pos="11108">
          <p15:clr>
            <a:srgbClr val="1D1D1D"/>
          </p15:clr>
        </p15:guide>
        <p15:guide id="15" pos="12064">
          <p15:clr>
            <a:srgbClr val="1D1D1D"/>
          </p15:clr>
        </p15:guide>
        <p15:guide id="16" orient="horz">
          <p15:clr>
            <a:srgbClr val="1D1D1D"/>
          </p15:clr>
        </p15:guide>
        <p15:guide id="17" orient="horz" pos="7124">
          <p15:clr>
            <a:srgbClr val="1D1D1D"/>
          </p15:clr>
        </p15:guide>
        <p15:guide id="18" orient="horz" pos="600">
          <p15:clr>
            <a:srgbClr val="1D1D1D"/>
          </p15:clr>
        </p15:guide>
        <p15:guide id="19" orient="horz" pos="3562">
          <p15:clr>
            <a:srgbClr val="1D1D1D"/>
          </p15:clr>
        </p15:guide>
        <p15:guide id="20" orient="horz" pos="6524">
          <p15:clr>
            <a:srgbClr val="1D1D1D"/>
          </p15:clr>
        </p15:guide>
        <p15:guide id="21" pos="6786">
          <p15:clr>
            <a:srgbClr val="1D1D1D"/>
          </p15:clr>
        </p15:guide>
        <p15:guide id="22" pos="5878">
          <p15:clr>
            <a:srgbClr val="1D1D1D"/>
          </p15:clr>
        </p15:guide>
        <p15:guide id="23" orient="horz" pos="3018">
          <p15:clr>
            <a:srgbClr val="1D1D1D"/>
          </p15:clr>
        </p15:guide>
        <p15:guide id="24" orient="horz" pos="6646">
          <p15:clr>
            <a:srgbClr val="1D1D1D"/>
          </p15:clr>
        </p15:guide>
        <p15:guide id="25" orient="horz" pos="2836">
          <p15:clr>
            <a:srgbClr val="1D1D1D"/>
          </p15:clr>
        </p15:guide>
        <p15:guide id="26" orient="horz" pos="6283">
          <p15:clr>
            <a:srgbClr val="F26B43"/>
          </p15:clr>
        </p15:guide>
      </p15:sldGuideLst>
    </p:ext>
  </p:extLst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CB16E12B-2B0B-47AB-A23B-7E9F3665865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9"/>
            </p:custDataLst>
            <p:extLst>
              <p:ext uri="{D42A27DB-BD31-4B8C-83A1-F6EECF244321}">
                <p14:modId xmlns:p14="http://schemas.microsoft.com/office/powerpoint/2010/main" val="237709785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20" imgW="473" imgH="476" progId="TCLayout.ActiveDocument.1">
                  <p:embed/>
                </p:oleObj>
              </mc:Choice>
              <mc:Fallback>
                <p:oleObj name="think-cell Slide" r:id="rId20" imgW="473" imgH="476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CB16E12B-2B0B-47AB-A23B-7E9F3665865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invGray">
          <a:xfrm>
            <a:off x="479999" y="359999"/>
            <a:ext cx="7686227" cy="720000"/>
          </a:xfrm>
          <a:prstGeom prst="rect">
            <a:avLst/>
          </a:prstGeom>
        </p:spPr>
        <p:txBody>
          <a:bodyPr vert="horz" lIns="18000" tIns="0" rIns="360000" bIns="0" rtlCol="0" anchor="b">
            <a:noAutofit/>
          </a:bodyPr>
          <a:lstStyle/>
          <a:p>
            <a:r>
              <a:rPr lang="en-GB" noProof="0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invGray">
          <a:xfrm>
            <a:off x="480000" y="1800000"/>
            <a:ext cx="11232001" cy="4237200"/>
          </a:xfrm>
          <a:prstGeom prst="rect">
            <a:avLst/>
          </a:prstGeom>
        </p:spPr>
        <p:txBody>
          <a:bodyPr vert="horz" lIns="18000" tIns="0" rIns="18000" bIns="0" rtlCol="0">
            <a:noAutofit/>
          </a:bodyPr>
          <a:lstStyle/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Sixth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invGray">
          <a:xfrm>
            <a:off x="480000" y="6580588"/>
            <a:ext cx="790001" cy="18000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80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fld id="{CB2A9C5F-569E-41BE-B5E5-7CBFE1B687B2}" type="datetime1">
              <a:rPr lang="en-GB" smtClean="0"/>
              <a:pPr/>
              <a:t>20/09/2022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invGray">
          <a:xfrm>
            <a:off x="1392992" y="6580588"/>
            <a:ext cx="2264608" cy="18000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80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r>
              <a:rPr lang="en-GB"/>
              <a:t>|     Title of the presentation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invGray">
          <a:xfrm>
            <a:off x="11416433" y="6580588"/>
            <a:ext cx="289931" cy="18000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800" b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fld id="{A74CE0EA-F3B5-4684-BA10-C594598FDB9C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Rectangle 8"/>
          <p:cNvSpPr/>
          <p:nvPr userDrawn="1"/>
        </p:nvSpPr>
        <p:spPr bwMode="invGray">
          <a:xfrm>
            <a:off x="9735601" y="2128187"/>
            <a:ext cx="1976400" cy="694800"/>
          </a:xfrm>
          <a:prstGeom prst="rect">
            <a:avLst/>
          </a:prstGeom>
          <a:blipFill dpi="0" rotWithShape="1">
            <a:blip r:embed="rId2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noProof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AB2E229-96B5-4341-9068-8E1AC7E387D3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16341" y="342382"/>
            <a:ext cx="3190023" cy="100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303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5" r:id="rId1"/>
    <p:sldLayoutId id="2147483936" r:id="rId2"/>
    <p:sldLayoutId id="2147483937" r:id="rId3"/>
    <p:sldLayoutId id="2147483938" r:id="rId4"/>
    <p:sldLayoutId id="2147483939" r:id="rId5"/>
    <p:sldLayoutId id="2147483940" r:id="rId6"/>
    <p:sldLayoutId id="2147483941" r:id="rId7"/>
    <p:sldLayoutId id="2147483942" r:id="rId8"/>
    <p:sldLayoutId id="2147483943" r:id="rId9"/>
    <p:sldLayoutId id="2147483944" r:id="rId10"/>
    <p:sldLayoutId id="2147483945" r:id="rId11"/>
    <p:sldLayoutId id="2147483946" r:id="rId12"/>
    <p:sldLayoutId id="2147483947" r:id="rId13"/>
    <p:sldLayoutId id="2147483948" r:id="rId14"/>
    <p:sldLayoutId id="2147483949" r:id="rId15"/>
    <p:sldLayoutId id="2147483950" r:id="rId16"/>
    <p:sldLayoutId id="2147483951" r:id="rId17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1000"/>
        </a:spcBef>
        <a:spcAft>
          <a:spcPts val="600"/>
        </a:spcAft>
        <a:buClr>
          <a:schemeClr val="tx1"/>
        </a:buClr>
        <a:buSzPct val="80000"/>
        <a:buFontTx/>
        <a:buNone/>
        <a:defRPr sz="1400" b="0" kern="1200">
          <a:solidFill>
            <a:schemeClr val="tx1"/>
          </a:solidFill>
          <a:latin typeface="+mn-lt"/>
          <a:ea typeface="+mn-ea"/>
          <a:cs typeface="Times New Roman" panose="02020603050405020304" pitchFamily="18" charset="0"/>
        </a:defRPr>
      </a:lvl1pPr>
      <a:lvl2pPr marL="466725" indent="-285750" algn="l" defTabSz="914400" rtl="0" eaLnBrk="1" latinLnBrk="0" hangingPunct="1">
        <a:lnSpc>
          <a:spcPct val="110000"/>
        </a:lnSpc>
        <a:spcBef>
          <a:spcPts val="500"/>
        </a:spcBef>
        <a:spcAft>
          <a:spcPts val="600"/>
        </a:spcAft>
        <a:buClr>
          <a:schemeClr val="tx1"/>
        </a:buClr>
        <a:buSzPct val="100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827087" indent="-285750" algn="l" defTabSz="914400" rtl="0" eaLnBrk="1" latinLnBrk="0" hangingPunct="1">
        <a:lnSpc>
          <a:spcPct val="110000"/>
        </a:lnSpc>
        <a:spcBef>
          <a:spcPts val="500"/>
        </a:spcBef>
        <a:spcAft>
          <a:spcPts val="600"/>
        </a:spcAft>
        <a:buClr>
          <a:schemeClr val="tx1"/>
        </a:buClr>
        <a:buSzPct val="100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179513" indent="-285750" algn="l" defTabSz="914400" rtl="0" eaLnBrk="1" latinLnBrk="0" hangingPunct="1">
        <a:lnSpc>
          <a:spcPct val="110000"/>
        </a:lnSpc>
        <a:spcBef>
          <a:spcPts val="500"/>
        </a:spcBef>
        <a:spcAft>
          <a:spcPts val="600"/>
        </a:spcAft>
        <a:buClr>
          <a:schemeClr val="tx1"/>
        </a:buClr>
        <a:buSzPct val="100000"/>
        <a:buFont typeface="Arial" panose="020B0604020202020204" pitchFamily="34" charset="0"/>
        <a:buChar char="•"/>
        <a:tabLst>
          <a:tab pos="1074738" algn="l"/>
        </a:tabLst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616075" indent="-358775" algn="l" defTabSz="914400" rtl="0" eaLnBrk="1" latinLnBrk="0" hangingPunct="1">
        <a:lnSpc>
          <a:spcPct val="110000"/>
        </a:lnSpc>
        <a:spcBef>
          <a:spcPts val="500"/>
        </a:spcBef>
        <a:spcAft>
          <a:spcPts val="600"/>
        </a:spcAft>
        <a:buClr>
          <a:schemeClr val="tx1"/>
        </a:buClr>
        <a:buSzPct val="100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062163" indent="-358775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131">
          <p15:clr>
            <a:srgbClr val="F26B43"/>
          </p15:clr>
        </p15:guide>
        <p15:guide id="2" orient="horz" pos="3809">
          <p15:clr>
            <a:srgbClr val="F26B43"/>
          </p15:clr>
        </p15:guide>
        <p15:guide id="3" pos="3840">
          <p15:clr>
            <a:srgbClr val="F26B43"/>
          </p15:clr>
        </p15:guide>
        <p15:guide id="4" pos="302">
          <p15:clr>
            <a:srgbClr val="F26B43"/>
          </p15:clr>
        </p15:guide>
        <p15:guide id="5" pos="7379">
          <p15:clr>
            <a:srgbClr val="F26B43"/>
          </p15:clr>
        </p15:guide>
        <p15:guide id="6" pos="3761">
          <p15:clr>
            <a:srgbClr val="F26B43"/>
          </p15:clr>
        </p15:guide>
        <p15:guide id="7" pos="3919">
          <p15:clr>
            <a:srgbClr val="F26B43"/>
          </p15:clr>
        </p15:guide>
      </p15:sldGuideLst>
    </p:ext>
  </p:extLst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CB16E12B-2B0B-47AB-A23B-7E9F3665865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9"/>
            </p:custDataLst>
            <p:extLst>
              <p:ext uri="{D42A27DB-BD31-4B8C-83A1-F6EECF244321}">
                <p14:modId xmlns:p14="http://schemas.microsoft.com/office/powerpoint/2010/main" val="394660956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20" imgW="473" imgH="476" progId="TCLayout.ActiveDocument.1">
                  <p:embed/>
                </p:oleObj>
              </mc:Choice>
              <mc:Fallback>
                <p:oleObj name="think-cell Slide" r:id="rId20" imgW="473" imgH="476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CB16E12B-2B0B-47AB-A23B-7E9F3665865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invGray">
          <a:xfrm>
            <a:off x="479999" y="359999"/>
            <a:ext cx="7686227" cy="720000"/>
          </a:xfrm>
          <a:prstGeom prst="rect">
            <a:avLst/>
          </a:prstGeom>
        </p:spPr>
        <p:txBody>
          <a:bodyPr vert="horz" lIns="18000" tIns="0" rIns="360000" bIns="0" rtlCol="0" anchor="b">
            <a:noAutofit/>
          </a:bodyPr>
          <a:lstStyle/>
          <a:p>
            <a:r>
              <a:rPr lang="en-GB" noProof="0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invGray">
          <a:xfrm>
            <a:off x="480000" y="1800000"/>
            <a:ext cx="11232001" cy="4237200"/>
          </a:xfrm>
          <a:prstGeom prst="rect">
            <a:avLst/>
          </a:prstGeom>
        </p:spPr>
        <p:txBody>
          <a:bodyPr vert="horz" lIns="18000" tIns="0" rIns="18000" bIns="0" rtlCol="0">
            <a:noAutofit/>
          </a:bodyPr>
          <a:lstStyle/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Sixth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invGray">
          <a:xfrm>
            <a:off x="480000" y="6580588"/>
            <a:ext cx="790001" cy="18000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80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fld id="{CB2A9C5F-569E-41BE-B5E5-7CBFE1B687B2}" type="datetime1">
              <a:rPr lang="en-GB" smtClean="0"/>
              <a:pPr/>
              <a:t>20/09/2022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invGray">
          <a:xfrm>
            <a:off x="1392992" y="6580588"/>
            <a:ext cx="2264608" cy="18000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80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r>
              <a:rPr lang="en-GB"/>
              <a:t>|     Title of the presentation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invGray">
          <a:xfrm>
            <a:off x="11416433" y="6580588"/>
            <a:ext cx="289931" cy="18000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800" b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fld id="{A74CE0EA-F3B5-4684-BA10-C594598FDB9C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Rectangle 8"/>
          <p:cNvSpPr/>
          <p:nvPr userDrawn="1"/>
        </p:nvSpPr>
        <p:spPr bwMode="invGray">
          <a:xfrm>
            <a:off x="9735601" y="2128187"/>
            <a:ext cx="1976400" cy="694800"/>
          </a:xfrm>
          <a:prstGeom prst="rect">
            <a:avLst/>
          </a:prstGeom>
          <a:blipFill dpi="0" rotWithShape="1">
            <a:blip r:embed="rId2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noProof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AB2E229-96B5-4341-9068-8E1AC7E387D3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16341" y="342382"/>
            <a:ext cx="3190023" cy="100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757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7" r:id="rId1"/>
    <p:sldLayoutId id="2147483968" r:id="rId2"/>
    <p:sldLayoutId id="2147483969" r:id="rId3"/>
    <p:sldLayoutId id="2147483970" r:id="rId4"/>
    <p:sldLayoutId id="2147483971" r:id="rId5"/>
    <p:sldLayoutId id="2147483972" r:id="rId6"/>
    <p:sldLayoutId id="2147483973" r:id="rId7"/>
    <p:sldLayoutId id="2147483974" r:id="rId8"/>
    <p:sldLayoutId id="2147483975" r:id="rId9"/>
    <p:sldLayoutId id="2147483976" r:id="rId10"/>
    <p:sldLayoutId id="2147483977" r:id="rId11"/>
    <p:sldLayoutId id="2147483978" r:id="rId12"/>
    <p:sldLayoutId id="2147483979" r:id="rId13"/>
    <p:sldLayoutId id="2147483980" r:id="rId14"/>
    <p:sldLayoutId id="2147483981" r:id="rId15"/>
    <p:sldLayoutId id="2147483982" r:id="rId16"/>
    <p:sldLayoutId id="2147483983" r:id="rId17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1000"/>
        </a:spcBef>
        <a:spcAft>
          <a:spcPts val="600"/>
        </a:spcAft>
        <a:buClr>
          <a:schemeClr val="tx1"/>
        </a:buClr>
        <a:buSzPct val="80000"/>
        <a:buFontTx/>
        <a:buNone/>
        <a:defRPr sz="1400" b="0" kern="1200">
          <a:solidFill>
            <a:schemeClr val="tx1"/>
          </a:solidFill>
          <a:latin typeface="+mn-lt"/>
          <a:ea typeface="+mn-ea"/>
          <a:cs typeface="Times New Roman" panose="02020603050405020304" pitchFamily="18" charset="0"/>
        </a:defRPr>
      </a:lvl1pPr>
      <a:lvl2pPr marL="466725" indent="-285750" algn="l" defTabSz="914400" rtl="0" eaLnBrk="1" latinLnBrk="0" hangingPunct="1">
        <a:lnSpc>
          <a:spcPct val="110000"/>
        </a:lnSpc>
        <a:spcBef>
          <a:spcPts val="500"/>
        </a:spcBef>
        <a:spcAft>
          <a:spcPts val="600"/>
        </a:spcAft>
        <a:buClr>
          <a:schemeClr val="tx1"/>
        </a:buClr>
        <a:buSzPct val="100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827087" indent="-285750" algn="l" defTabSz="914400" rtl="0" eaLnBrk="1" latinLnBrk="0" hangingPunct="1">
        <a:lnSpc>
          <a:spcPct val="110000"/>
        </a:lnSpc>
        <a:spcBef>
          <a:spcPts val="500"/>
        </a:spcBef>
        <a:spcAft>
          <a:spcPts val="600"/>
        </a:spcAft>
        <a:buClr>
          <a:schemeClr val="tx1"/>
        </a:buClr>
        <a:buSzPct val="100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179513" indent="-285750" algn="l" defTabSz="914400" rtl="0" eaLnBrk="1" latinLnBrk="0" hangingPunct="1">
        <a:lnSpc>
          <a:spcPct val="110000"/>
        </a:lnSpc>
        <a:spcBef>
          <a:spcPts val="500"/>
        </a:spcBef>
        <a:spcAft>
          <a:spcPts val="600"/>
        </a:spcAft>
        <a:buClr>
          <a:schemeClr val="tx1"/>
        </a:buClr>
        <a:buSzPct val="100000"/>
        <a:buFont typeface="Arial" panose="020B0604020202020204" pitchFamily="34" charset="0"/>
        <a:buChar char="•"/>
        <a:tabLst>
          <a:tab pos="1074738" algn="l"/>
        </a:tabLst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616075" indent="-358775" algn="l" defTabSz="914400" rtl="0" eaLnBrk="1" latinLnBrk="0" hangingPunct="1">
        <a:lnSpc>
          <a:spcPct val="110000"/>
        </a:lnSpc>
        <a:spcBef>
          <a:spcPts val="500"/>
        </a:spcBef>
        <a:spcAft>
          <a:spcPts val="600"/>
        </a:spcAft>
        <a:buClr>
          <a:schemeClr val="tx1"/>
        </a:buClr>
        <a:buSzPct val="100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062163" indent="-358775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131">
          <p15:clr>
            <a:srgbClr val="F26B43"/>
          </p15:clr>
        </p15:guide>
        <p15:guide id="2" orient="horz" pos="3809">
          <p15:clr>
            <a:srgbClr val="F26B43"/>
          </p15:clr>
        </p15:guide>
        <p15:guide id="3" pos="3840">
          <p15:clr>
            <a:srgbClr val="F26B43"/>
          </p15:clr>
        </p15:guide>
        <p15:guide id="4" pos="302">
          <p15:clr>
            <a:srgbClr val="F26B43"/>
          </p15:clr>
        </p15:guide>
        <p15:guide id="5" pos="7379">
          <p15:clr>
            <a:srgbClr val="F26B43"/>
          </p15:clr>
        </p15:guide>
        <p15:guide id="6" pos="3761">
          <p15:clr>
            <a:srgbClr val="F26B43"/>
          </p15:clr>
        </p15:guide>
        <p15:guide id="7" pos="3919">
          <p15:clr>
            <a:srgbClr val="F26B43"/>
          </p15:clr>
        </p15:guide>
      </p15:sldGuideLst>
    </p:ext>
  </p:extLst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6" hidden="1">
            <a:extLst>
              <a:ext uri="{FF2B5EF4-FFF2-40B4-BE49-F238E27FC236}">
                <a16:creationId xmlns:a16="http://schemas.microsoft.com/office/drawing/2014/main" id="{4BC40847-AF8B-4097-9A07-2349A751A05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8"/>
            </p:custDataLst>
            <p:extLst>
              <p:ext uri="{D42A27DB-BD31-4B8C-83A1-F6EECF244321}">
                <p14:modId xmlns:p14="http://schemas.microsoft.com/office/powerpoint/2010/main" val="182654993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8" imgW="413" imgH="416" progId="TCLayout.ActiveDocument.1">
                  <p:embed/>
                </p:oleObj>
              </mc:Choice>
              <mc:Fallback>
                <p:oleObj name="think-cell Slide" r:id="rId38" imgW="413" imgH="416" progId="TCLayout.ActiveDocument.1">
                  <p:embed/>
                  <p:pic>
                    <p:nvPicPr>
                      <p:cNvPr id="3" name="Object 6" hidden="1">
                        <a:extLst>
                          <a:ext uri="{FF2B5EF4-FFF2-40B4-BE49-F238E27FC236}">
                            <a16:creationId xmlns:a16="http://schemas.microsoft.com/office/drawing/2014/main" id="{4BC40847-AF8B-4097-9A07-2349A751A05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9" name="Rectangle 12">
            <a:extLst>
              <a:ext uri="{FF2B5EF4-FFF2-40B4-BE49-F238E27FC236}">
                <a16:creationId xmlns:a16="http://schemas.microsoft.com/office/drawing/2014/main" id="{995DEE4D-DE68-4D88-892E-A824D28BADE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6634" y="6450014"/>
            <a:ext cx="12198633" cy="424748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pic>
        <p:nvPicPr>
          <p:cNvPr id="152" name="Picture 17">
            <a:extLst>
              <a:ext uri="{FF2B5EF4-FFF2-40B4-BE49-F238E27FC236}">
                <a16:creationId xmlns:a16="http://schemas.microsoft.com/office/drawing/2014/main" id="{21E2EAA5-B57A-4298-86E2-F46FEDB28FD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437313" y="6485868"/>
            <a:ext cx="1198428" cy="36604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15B28737-798E-48D4-BBDB-8EB35CB9FFFB}"/>
              </a:ext>
            </a:extLst>
          </p:cNvPr>
          <p:cNvSpPr/>
          <p:nvPr userDrawn="1">
            <p:custDataLst>
              <p:tags r:id="rId19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n-US" sz="2500" b="1" i="0" baseline="0" dirty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6" name="4. Footnote" hidden="1">
            <a:extLst>
              <a:ext uri="{FF2B5EF4-FFF2-40B4-BE49-F238E27FC236}">
                <a16:creationId xmlns:a16="http://schemas.microsoft.com/office/drawing/2014/main" id="{772E4927-517C-4D61-9929-9FFDE5F31A03}"/>
              </a:ext>
            </a:extLst>
          </p:cNvPr>
          <p:cNvSpPr txBox="1"/>
          <p:nvPr userDrawn="1">
            <p:custDataLst>
              <p:tags r:id="rId20"/>
            </p:custDataLst>
          </p:nvPr>
        </p:nvSpPr>
        <p:spPr>
          <a:xfrm>
            <a:off x="553972" y="6278400"/>
            <a:ext cx="7278624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>
            <a:defPPr>
              <a:defRPr lang="en-US"/>
            </a:defPPr>
            <a:lvl1pPr marL="203200" marR="0" lvl="0" indent="-212725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Footnotes</a:t>
            </a:r>
          </a:p>
        </p:txBody>
      </p:sp>
      <p:sp>
        <p:nvSpPr>
          <p:cNvPr id="57" name="2. Slide Title">
            <a:extLst>
              <a:ext uri="{FF2B5EF4-FFF2-40B4-BE49-F238E27FC236}">
                <a16:creationId xmlns:a16="http://schemas.microsoft.com/office/drawing/2014/main" id="{98FF70AE-7EF6-4E5B-9FFE-B44C852C9FBA}"/>
              </a:ext>
            </a:extLst>
          </p:cNvPr>
          <p:cNvSpPr>
            <a:spLocks noGrp="1"/>
          </p:cNvSpPr>
          <p:nvPr>
            <p:ph type="title"/>
            <p:custDataLst>
              <p:tags r:id="rId21"/>
            </p:custDataLst>
          </p:nvPr>
        </p:nvSpPr>
        <p:spPr>
          <a:xfrm>
            <a:off x="554736" y="172212"/>
            <a:ext cx="11082528" cy="731520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Autofit/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59" name="Grid" hidden="1">
            <a:extLst>
              <a:ext uri="{FF2B5EF4-FFF2-40B4-BE49-F238E27FC236}">
                <a16:creationId xmlns:a16="http://schemas.microsoft.com/office/drawing/2014/main" id="{D35250B8-D61E-4F1A-9ACD-6E1BB958B78E}"/>
              </a:ext>
            </a:extLst>
          </p:cNvPr>
          <p:cNvGrpSpPr/>
          <p:nvPr userDrawn="1"/>
        </p:nvGrpSpPr>
        <p:grpSpPr>
          <a:xfrm>
            <a:off x="0" y="0"/>
            <a:ext cx="12190476" cy="6858000"/>
            <a:chOff x="0" y="0"/>
            <a:chExt cx="12190476" cy="6858000"/>
          </a:xfrm>
        </p:grpSpPr>
        <p:sp>
          <p:nvSpPr>
            <p:cNvPr id="60" name="slide margin">
              <a:extLst>
                <a:ext uri="{FF2B5EF4-FFF2-40B4-BE49-F238E27FC236}">
                  <a16:creationId xmlns:a16="http://schemas.microsoft.com/office/drawing/2014/main" id="{B96EBE04-E01D-4922-8601-F1AD43DC4DA0}"/>
                </a:ext>
              </a:extLst>
            </p:cNvPr>
            <p:cNvSpPr/>
            <p:nvPr/>
          </p:nvSpPr>
          <p:spPr bwMode="invGray">
            <a:xfrm>
              <a:off x="1524" y="0"/>
              <a:ext cx="12188952" cy="6858000"/>
            </a:xfrm>
            <a:custGeom>
              <a:avLst/>
              <a:gdLst>
                <a:gd name="connsiteX0" fmla="*/ 551868 w 12188952"/>
                <a:gd name="connsiteY0" fmla="*/ 1709928 h 6858000"/>
                <a:gd name="connsiteX1" fmla="*/ 551868 w 12188952"/>
                <a:gd name="connsiteY1" fmla="*/ 6217920 h 6858000"/>
                <a:gd name="connsiteX2" fmla="*/ 11636196 w 12188952"/>
                <a:gd name="connsiteY2" fmla="*/ 6217920 h 6858000"/>
                <a:gd name="connsiteX3" fmla="*/ 11636196 w 12188952"/>
                <a:gd name="connsiteY3" fmla="*/ 1709928 h 6858000"/>
                <a:gd name="connsiteX4" fmla="*/ 0 w 12188952"/>
                <a:gd name="connsiteY4" fmla="*/ 0 h 6858000"/>
                <a:gd name="connsiteX5" fmla="*/ 12188952 w 12188952"/>
                <a:gd name="connsiteY5" fmla="*/ 0 h 6858000"/>
                <a:gd name="connsiteX6" fmla="*/ 12188952 w 12188952"/>
                <a:gd name="connsiteY6" fmla="*/ 6858000 h 6858000"/>
                <a:gd name="connsiteX7" fmla="*/ 0 w 12188952"/>
                <a:gd name="connsiteY7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88952" h="6858000">
                  <a:moveTo>
                    <a:pt x="551868" y="1709928"/>
                  </a:moveTo>
                  <a:lnTo>
                    <a:pt x="551868" y="6217920"/>
                  </a:lnTo>
                  <a:lnTo>
                    <a:pt x="11636196" y="6217920"/>
                  </a:lnTo>
                  <a:lnTo>
                    <a:pt x="11636196" y="1709928"/>
                  </a:lnTo>
                  <a:close/>
                  <a:moveTo>
                    <a:pt x="0" y="0"/>
                  </a:moveTo>
                  <a:lnTo>
                    <a:pt x="12188952" y="0"/>
                  </a:lnTo>
                  <a:lnTo>
                    <a:pt x="12188952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FF0000">
                <a:alpha val="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dirty="0">
                <a:solidFill>
                  <a:schemeClr val="tx1"/>
                </a:solidFill>
                <a:latin typeface="+mn-lt"/>
              </a:endParaRPr>
            </a:p>
          </p:txBody>
        </p: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5CA037B0-2A91-4357-A969-80F65F949266}"/>
                </a:ext>
              </a:extLst>
            </p:cNvPr>
            <p:cNvCxnSpPr/>
            <p:nvPr/>
          </p:nvCxnSpPr>
          <p:spPr bwMode="invGray">
            <a:xfrm>
              <a:off x="859460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E1BD7C67-EF90-4AA0-BA50-51299E7EEE4C}"/>
                </a:ext>
              </a:extLst>
            </p:cNvPr>
            <p:cNvCxnSpPr/>
            <p:nvPr/>
          </p:nvCxnSpPr>
          <p:spPr bwMode="invGray">
            <a:xfrm>
              <a:off x="11332545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7719564A-5227-44A7-ABC0-4C6BBC1E2D6F}"/>
                </a:ext>
              </a:extLst>
            </p:cNvPr>
            <p:cNvCxnSpPr/>
            <p:nvPr/>
          </p:nvCxnSpPr>
          <p:spPr bwMode="invGray">
            <a:xfrm>
              <a:off x="1811559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0FD85D0C-74E8-4603-86B8-FCC481122CE8}"/>
                </a:ext>
              </a:extLst>
            </p:cNvPr>
            <p:cNvCxnSpPr/>
            <p:nvPr/>
          </p:nvCxnSpPr>
          <p:spPr bwMode="invGray">
            <a:xfrm>
              <a:off x="2763658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7F8BF8BD-68B4-4717-8162-382FFCC9BC9A}"/>
                </a:ext>
              </a:extLst>
            </p:cNvPr>
            <p:cNvCxnSpPr/>
            <p:nvPr/>
          </p:nvCxnSpPr>
          <p:spPr bwMode="invGray">
            <a:xfrm>
              <a:off x="3715757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89DB0B65-FCD8-4DD7-833A-DEED6A420E2A}"/>
                </a:ext>
              </a:extLst>
            </p:cNvPr>
            <p:cNvCxnSpPr/>
            <p:nvPr/>
          </p:nvCxnSpPr>
          <p:spPr bwMode="invGray">
            <a:xfrm>
              <a:off x="4667856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E18151F3-D51F-4302-95BF-AE8E806F628D}"/>
                </a:ext>
              </a:extLst>
            </p:cNvPr>
            <p:cNvCxnSpPr/>
            <p:nvPr/>
          </p:nvCxnSpPr>
          <p:spPr bwMode="invGray">
            <a:xfrm>
              <a:off x="5619955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35A6B330-5ACC-486B-8131-B7F5407825B2}"/>
                </a:ext>
              </a:extLst>
            </p:cNvPr>
            <p:cNvCxnSpPr/>
            <p:nvPr/>
          </p:nvCxnSpPr>
          <p:spPr bwMode="invGray">
            <a:xfrm>
              <a:off x="6572054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DA5DE7AD-CCFE-4A85-9421-C7CEA9F80DEC}"/>
                </a:ext>
              </a:extLst>
            </p:cNvPr>
            <p:cNvCxnSpPr/>
            <p:nvPr/>
          </p:nvCxnSpPr>
          <p:spPr bwMode="invGray">
            <a:xfrm>
              <a:off x="7524153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6E2A9A81-75D1-41A9-9821-54FC36E753C1}"/>
                </a:ext>
              </a:extLst>
            </p:cNvPr>
            <p:cNvCxnSpPr/>
            <p:nvPr/>
          </p:nvCxnSpPr>
          <p:spPr bwMode="invGray">
            <a:xfrm>
              <a:off x="8476252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86FE52AA-2DD1-4D00-A984-41CDC38B2D7F}"/>
                </a:ext>
              </a:extLst>
            </p:cNvPr>
            <p:cNvCxnSpPr/>
            <p:nvPr/>
          </p:nvCxnSpPr>
          <p:spPr bwMode="invGray">
            <a:xfrm>
              <a:off x="9428351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85C9FC50-7177-43E6-9E56-DC9A2E6B7E6E}"/>
                </a:ext>
              </a:extLst>
            </p:cNvPr>
            <p:cNvCxnSpPr/>
            <p:nvPr/>
          </p:nvCxnSpPr>
          <p:spPr bwMode="invGray">
            <a:xfrm>
              <a:off x="10380450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BC97F85A-62E2-4591-B8D0-4F068B177B5D}"/>
                </a:ext>
              </a:extLst>
            </p:cNvPr>
            <p:cNvSpPr/>
            <p:nvPr/>
          </p:nvSpPr>
          <p:spPr bwMode="invGray">
            <a:xfrm>
              <a:off x="1524" y="0"/>
              <a:ext cx="553212" cy="6858000"/>
            </a:xfrm>
            <a:custGeom>
              <a:avLst/>
              <a:gdLst>
                <a:gd name="connsiteX0" fmla="*/ 0 w 553212"/>
                <a:gd name="connsiteY0" fmla="*/ 0 h 6858000"/>
                <a:gd name="connsiteX1" fmla="*/ 553212 w 553212"/>
                <a:gd name="connsiteY1" fmla="*/ 0 h 6858000"/>
                <a:gd name="connsiteX2" fmla="*/ 553212 w 553212"/>
                <a:gd name="connsiteY2" fmla="*/ 6858000 h 6858000"/>
                <a:gd name="connsiteX3" fmla="*/ 0 w 553212"/>
                <a:gd name="connsiteY3" fmla="*/ 6858000 h 6858000"/>
                <a:gd name="connsiteX4" fmla="*/ 0 w 553212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3212" h="6858000">
                  <a:moveTo>
                    <a:pt x="0" y="0"/>
                  </a:moveTo>
                  <a:lnTo>
                    <a:pt x="553212" y="0"/>
                  </a:lnTo>
                  <a:lnTo>
                    <a:pt x="553212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7F4B967A-CF91-473D-8A35-2BE771F9F590}"/>
                </a:ext>
              </a:extLst>
            </p:cNvPr>
            <p:cNvSpPr/>
            <p:nvPr/>
          </p:nvSpPr>
          <p:spPr bwMode="invGray">
            <a:xfrm>
              <a:off x="1167385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5AC41621-77EA-4492-8E68-0BE34108294A}"/>
                </a:ext>
              </a:extLst>
            </p:cNvPr>
            <p:cNvSpPr/>
            <p:nvPr/>
          </p:nvSpPr>
          <p:spPr bwMode="invGray">
            <a:xfrm>
              <a:off x="2119484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31A06AD2-A9EA-45D9-B15C-089884A54107}"/>
                </a:ext>
              </a:extLst>
            </p:cNvPr>
            <p:cNvSpPr/>
            <p:nvPr/>
          </p:nvSpPr>
          <p:spPr bwMode="invGray">
            <a:xfrm>
              <a:off x="3071583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3A7B39CC-379F-4224-9E59-81B1690088A0}"/>
                </a:ext>
              </a:extLst>
            </p:cNvPr>
            <p:cNvSpPr/>
            <p:nvPr/>
          </p:nvSpPr>
          <p:spPr bwMode="invGray">
            <a:xfrm>
              <a:off x="4023681" y="0"/>
              <a:ext cx="339450" cy="6858000"/>
            </a:xfrm>
            <a:custGeom>
              <a:avLst/>
              <a:gdLst>
                <a:gd name="connsiteX0" fmla="*/ 0 w 339450"/>
                <a:gd name="connsiteY0" fmla="*/ 0 h 6858000"/>
                <a:gd name="connsiteX1" fmla="*/ 339450 w 339450"/>
                <a:gd name="connsiteY1" fmla="*/ 0 h 6858000"/>
                <a:gd name="connsiteX2" fmla="*/ 339450 w 339450"/>
                <a:gd name="connsiteY2" fmla="*/ 6858000 h 6858000"/>
                <a:gd name="connsiteX3" fmla="*/ 0 w 339450"/>
                <a:gd name="connsiteY3" fmla="*/ 6858000 h 6858000"/>
                <a:gd name="connsiteX4" fmla="*/ 0 w 339450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0" h="6858000">
                  <a:moveTo>
                    <a:pt x="0" y="0"/>
                  </a:moveTo>
                  <a:lnTo>
                    <a:pt x="339450" y="0"/>
                  </a:lnTo>
                  <a:lnTo>
                    <a:pt x="33945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F8002ACB-1459-4214-B28A-B38E8A1FF8A6}"/>
                </a:ext>
              </a:extLst>
            </p:cNvPr>
            <p:cNvSpPr/>
            <p:nvPr/>
          </p:nvSpPr>
          <p:spPr bwMode="invGray">
            <a:xfrm>
              <a:off x="4975780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71D59E94-AA3C-4DE0-8345-20C71667A205}"/>
                </a:ext>
              </a:extLst>
            </p:cNvPr>
            <p:cNvSpPr/>
            <p:nvPr/>
          </p:nvSpPr>
          <p:spPr bwMode="invGray">
            <a:xfrm>
              <a:off x="5927879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5805F09B-786C-43E4-8288-B1AAF94C8ADE}"/>
                </a:ext>
              </a:extLst>
            </p:cNvPr>
            <p:cNvSpPr/>
            <p:nvPr/>
          </p:nvSpPr>
          <p:spPr bwMode="invGray">
            <a:xfrm>
              <a:off x="6879978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5FB23B6E-567C-4896-8B32-DA4C452B4AE7}"/>
                </a:ext>
              </a:extLst>
            </p:cNvPr>
            <p:cNvSpPr/>
            <p:nvPr/>
          </p:nvSpPr>
          <p:spPr bwMode="invGray">
            <a:xfrm>
              <a:off x="7832077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9B792231-972E-4476-BAF2-761E10463BA8}"/>
                </a:ext>
              </a:extLst>
            </p:cNvPr>
            <p:cNvSpPr/>
            <p:nvPr/>
          </p:nvSpPr>
          <p:spPr bwMode="invGray">
            <a:xfrm>
              <a:off x="8784176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908370B7-3D11-4F78-B977-D8F0DE2694ED}"/>
                </a:ext>
              </a:extLst>
            </p:cNvPr>
            <p:cNvSpPr/>
            <p:nvPr/>
          </p:nvSpPr>
          <p:spPr bwMode="invGray">
            <a:xfrm>
              <a:off x="9736274" y="0"/>
              <a:ext cx="339450" cy="6858000"/>
            </a:xfrm>
            <a:custGeom>
              <a:avLst/>
              <a:gdLst>
                <a:gd name="connsiteX0" fmla="*/ 0 w 339450"/>
                <a:gd name="connsiteY0" fmla="*/ 0 h 6858000"/>
                <a:gd name="connsiteX1" fmla="*/ 339450 w 339450"/>
                <a:gd name="connsiteY1" fmla="*/ 0 h 6858000"/>
                <a:gd name="connsiteX2" fmla="*/ 339450 w 339450"/>
                <a:gd name="connsiteY2" fmla="*/ 6858000 h 6858000"/>
                <a:gd name="connsiteX3" fmla="*/ 0 w 339450"/>
                <a:gd name="connsiteY3" fmla="*/ 6858000 h 6858000"/>
                <a:gd name="connsiteX4" fmla="*/ 0 w 339450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0" h="6858000">
                  <a:moveTo>
                    <a:pt x="0" y="0"/>
                  </a:moveTo>
                  <a:lnTo>
                    <a:pt x="339450" y="0"/>
                  </a:lnTo>
                  <a:lnTo>
                    <a:pt x="33945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C11EA99D-D15D-43C2-BF4E-36554B346AB6}"/>
                </a:ext>
              </a:extLst>
            </p:cNvPr>
            <p:cNvSpPr/>
            <p:nvPr/>
          </p:nvSpPr>
          <p:spPr bwMode="invGray">
            <a:xfrm>
              <a:off x="10688372" y="0"/>
              <a:ext cx="336244" cy="6858000"/>
            </a:xfrm>
            <a:custGeom>
              <a:avLst/>
              <a:gdLst>
                <a:gd name="connsiteX0" fmla="*/ 0 w 336244"/>
                <a:gd name="connsiteY0" fmla="*/ 0 h 6858000"/>
                <a:gd name="connsiteX1" fmla="*/ 336244 w 336244"/>
                <a:gd name="connsiteY1" fmla="*/ 0 h 6858000"/>
                <a:gd name="connsiteX2" fmla="*/ 336244 w 336244"/>
                <a:gd name="connsiteY2" fmla="*/ 6858000 h 6858000"/>
                <a:gd name="connsiteX3" fmla="*/ 0 w 336244"/>
                <a:gd name="connsiteY3" fmla="*/ 6858000 h 6858000"/>
                <a:gd name="connsiteX4" fmla="*/ 0 w 336244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6244" h="6858000">
                  <a:moveTo>
                    <a:pt x="0" y="0"/>
                  </a:moveTo>
                  <a:lnTo>
                    <a:pt x="336244" y="0"/>
                  </a:lnTo>
                  <a:lnTo>
                    <a:pt x="336244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3A72B2F6-0AFF-4E6E-AFFF-60767DB3FA63}"/>
                </a:ext>
              </a:extLst>
            </p:cNvPr>
            <p:cNvSpPr/>
            <p:nvPr/>
          </p:nvSpPr>
          <p:spPr bwMode="invGray">
            <a:xfrm>
              <a:off x="11637264" y="0"/>
              <a:ext cx="553212" cy="6858000"/>
            </a:xfrm>
            <a:custGeom>
              <a:avLst/>
              <a:gdLst>
                <a:gd name="connsiteX0" fmla="*/ 0 w 553212"/>
                <a:gd name="connsiteY0" fmla="*/ 0 h 6858000"/>
                <a:gd name="connsiteX1" fmla="*/ 553212 w 553212"/>
                <a:gd name="connsiteY1" fmla="*/ 0 h 6858000"/>
                <a:gd name="connsiteX2" fmla="*/ 553212 w 553212"/>
                <a:gd name="connsiteY2" fmla="*/ 6858000 h 6858000"/>
                <a:gd name="connsiteX3" fmla="*/ 0 w 553212"/>
                <a:gd name="connsiteY3" fmla="*/ 6858000 h 6858000"/>
                <a:gd name="connsiteX4" fmla="*/ 0 w 553212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3212" h="6858000">
                  <a:moveTo>
                    <a:pt x="0" y="0"/>
                  </a:moveTo>
                  <a:lnTo>
                    <a:pt x="553212" y="0"/>
                  </a:lnTo>
                  <a:lnTo>
                    <a:pt x="553212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A68F8E74-3AE4-4AF9-9F36-63344C9076D2}"/>
                </a:ext>
              </a:extLst>
            </p:cNvPr>
            <p:cNvSpPr/>
            <p:nvPr/>
          </p:nvSpPr>
          <p:spPr bwMode="invGray">
            <a:xfrm>
              <a:off x="7219428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31D5F169-E1D4-48A3-AE5B-F5F1BEF2E7CF}"/>
                </a:ext>
              </a:extLst>
            </p:cNvPr>
            <p:cNvSpPr/>
            <p:nvPr userDrawn="1"/>
          </p:nvSpPr>
          <p:spPr bwMode="invGray">
            <a:xfrm>
              <a:off x="1506835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4230F928-F9B2-4955-9800-74DE09DCE6F2}"/>
                </a:ext>
              </a:extLst>
            </p:cNvPr>
            <p:cNvSpPr/>
            <p:nvPr userDrawn="1"/>
          </p:nvSpPr>
          <p:spPr bwMode="invGray">
            <a:xfrm>
              <a:off x="2458934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37C829A9-6808-4531-8C12-A84988E6DEE1}"/>
                </a:ext>
              </a:extLst>
            </p:cNvPr>
            <p:cNvSpPr/>
            <p:nvPr userDrawn="1"/>
          </p:nvSpPr>
          <p:spPr bwMode="invGray">
            <a:xfrm>
              <a:off x="3411033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7FA5964C-E9C5-4C2F-BD6E-47BAFB5B6D17}"/>
                </a:ext>
              </a:extLst>
            </p:cNvPr>
            <p:cNvSpPr/>
            <p:nvPr userDrawn="1"/>
          </p:nvSpPr>
          <p:spPr bwMode="invGray">
            <a:xfrm>
              <a:off x="4363132" y="0"/>
              <a:ext cx="609447" cy="6858000"/>
            </a:xfrm>
            <a:custGeom>
              <a:avLst/>
              <a:gdLst>
                <a:gd name="connsiteX0" fmla="*/ 0 w 609447"/>
                <a:gd name="connsiteY0" fmla="*/ 0 h 6858000"/>
                <a:gd name="connsiteX1" fmla="*/ 609447 w 609447"/>
                <a:gd name="connsiteY1" fmla="*/ 0 h 6858000"/>
                <a:gd name="connsiteX2" fmla="*/ 609447 w 609447"/>
                <a:gd name="connsiteY2" fmla="*/ 6858000 h 6858000"/>
                <a:gd name="connsiteX3" fmla="*/ 0 w 609447"/>
                <a:gd name="connsiteY3" fmla="*/ 6858000 h 6858000"/>
                <a:gd name="connsiteX4" fmla="*/ 0 w 609447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7" h="6858000">
                  <a:moveTo>
                    <a:pt x="0" y="0"/>
                  </a:moveTo>
                  <a:lnTo>
                    <a:pt x="609447" y="0"/>
                  </a:lnTo>
                  <a:lnTo>
                    <a:pt x="609447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3C168D8D-76CE-4BE5-BE95-79B96300EA3F}"/>
                </a:ext>
              </a:extLst>
            </p:cNvPr>
            <p:cNvSpPr/>
            <p:nvPr userDrawn="1"/>
          </p:nvSpPr>
          <p:spPr bwMode="invGray">
            <a:xfrm>
              <a:off x="5315230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6749465C-813A-45F9-8C3E-5D06C8584929}"/>
                </a:ext>
              </a:extLst>
            </p:cNvPr>
            <p:cNvSpPr/>
            <p:nvPr userDrawn="1"/>
          </p:nvSpPr>
          <p:spPr bwMode="invGray">
            <a:xfrm>
              <a:off x="6267329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53894C26-2473-4C24-B082-48DD1E92241C}"/>
                </a:ext>
              </a:extLst>
            </p:cNvPr>
            <p:cNvSpPr/>
            <p:nvPr userDrawn="1"/>
          </p:nvSpPr>
          <p:spPr bwMode="invGray">
            <a:xfrm>
              <a:off x="8171527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BFDA0320-8435-46CA-B1B3-5203F54A419F}"/>
                </a:ext>
              </a:extLst>
            </p:cNvPr>
            <p:cNvSpPr/>
            <p:nvPr userDrawn="1"/>
          </p:nvSpPr>
          <p:spPr bwMode="invGray">
            <a:xfrm>
              <a:off x="9123626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A42721E4-5D12-459C-AC2E-7CE148AF9062}"/>
                </a:ext>
              </a:extLst>
            </p:cNvPr>
            <p:cNvSpPr/>
            <p:nvPr userDrawn="1"/>
          </p:nvSpPr>
          <p:spPr bwMode="invGray">
            <a:xfrm>
              <a:off x="10075725" y="0"/>
              <a:ext cx="609447" cy="6858000"/>
            </a:xfrm>
            <a:custGeom>
              <a:avLst/>
              <a:gdLst>
                <a:gd name="connsiteX0" fmla="*/ 0 w 609447"/>
                <a:gd name="connsiteY0" fmla="*/ 0 h 6858000"/>
                <a:gd name="connsiteX1" fmla="*/ 609447 w 609447"/>
                <a:gd name="connsiteY1" fmla="*/ 0 h 6858000"/>
                <a:gd name="connsiteX2" fmla="*/ 609447 w 609447"/>
                <a:gd name="connsiteY2" fmla="*/ 6858000 h 6858000"/>
                <a:gd name="connsiteX3" fmla="*/ 0 w 609447"/>
                <a:gd name="connsiteY3" fmla="*/ 6858000 h 6858000"/>
                <a:gd name="connsiteX4" fmla="*/ 0 w 609447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7" h="6858000">
                  <a:moveTo>
                    <a:pt x="0" y="0"/>
                  </a:moveTo>
                  <a:lnTo>
                    <a:pt x="609447" y="0"/>
                  </a:lnTo>
                  <a:lnTo>
                    <a:pt x="609447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8BF7D46B-3779-49D0-BCB4-F2DCE091958D}"/>
                </a:ext>
              </a:extLst>
            </p:cNvPr>
            <p:cNvSpPr/>
            <p:nvPr userDrawn="1"/>
          </p:nvSpPr>
          <p:spPr bwMode="invGray">
            <a:xfrm>
              <a:off x="11027826" y="0"/>
              <a:ext cx="609438" cy="6858000"/>
            </a:xfrm>
            <a:custGeom>
              <a:avLst/>
              <a:gdLst>
                <a:gd name="connsiteX0" fmla="*/ 0 w 609438"/>
                <a:gd name="connsiteY0" fmla="*/ 0 h 6858000"/>
                <a:gd name="connsiteX1" fmla="*/ 609438 w 609438"/>
                <a:gd name="connsiteY1" fmla="*/ 0 h 6858000"/>
                <a:gd name="connsiteX2" fmla="*/ 609438 w 609438"/>
                <a:gd name="connsiteY2" fmla="*/ 6858000 h 6858000"/>
                <a:gd name="connsiteX3" fmla="*/ 0 w 609438"/>
                <a:gd name="connsiteY3" fmla="*/ 6858000 h 6858000"/>
                <a:gd name="connsiteX4" fmla="*/ 0 w 60943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38" h="6858000">
                  <a:moveTo>
                    <a:pt x="0" y="0"/>
                  </a:moveTo>
                  <a:lnTo>
                    <a:pt x="609438" y="0"/>
                  </a:lnTo>
                  <a:lnTo>
                    <a:pt x="60943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634464F0-BD7F-4488-85F0-EC20C24BECAA}"/>
                </a:ext>
              </a:extLst>
            </p:cNvPr>
            <p:cNvSpPr/>
            <p:nvPr userDrawn="1"/>
          </p:nvSpPr>
          <p:spPr bwMode="invGray">
            <a:xfrm>
              <a:off x="554736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82B54541-0CDD-4724-8101-AABFF1207033}"/>
                </a:ext>
              </a:extLst>
            </p:cNvPr>
            <p:cNvCxnSpPr/>
            <p:nvPr userDrawn="1"/>
          </p:nvCxnSpPr>
          <p:spPr bwMode="invGray">
            <a:xfrm>
              <a:off x="0" y="62179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45070398-8D55-4EE2-8CA4-47428E2AF03F}"/>
                </a:ext>
              </a:extLst>
            </p:cNvPr>
            <p:cNvCxnSpPr/>
            <p:nvPr userDrawn="1"/>
          </p:nvCxnSpPr>
          <p:spPr bwMode="invGray">
            <a:xfrm>
              <a:off x="0" y="31089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42166891-56D0-4EBC-B681-501401DEF9D4}"/>
                </a:ext>
              </a:extLst>
            </p:cNvPr>
            <p:cNvCxnSpPr/>
            <p:nvPr userDrawn="1"/>
          </p:nvCxnSpPr>
          <p:spPr bwMode="invGray">
            <a:xfrm>
              <a:off x="0" y="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C13A87E3-D106-41FF-A8CD-C27DABF0103D}"/>
                </a:ext>
              </a:extLst>
            </p:cNvPr>
            <p:cNvCxnSpPr/>
            <p:nvPr userDrawn="1"/>
          </p:nvCxnSpPr>
          <p:spPr bwMode="invGray">
            <a:xfrm>
              <a:off x="0" y="124358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2164477D-838D-4C70-ADD7-37AD79A844AA}"/>
                </a:ext>
              </a:extLst>
            </p:cNvPr>
            <p:cNvCxnSpPr/>
            <p:nvPr userDrawn="1"/>
          </p:nvCxnSpPr>
          <p:spPr bwMode="invGray">
            <a:xfrm>
              <a:off x="0" y="93268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72B193C0-8980-4BB2-8E91-7A1C9ABE0B6C}"/>
                </a:ext>
              </a:extLst>
            </p:cNvPr>
            <p:cNvCxnSpPr/>
            <p:nvPr userDrawn="1"/>
          </p:nvCxnSpPr>
          <p:spPr bwMode="invGray">
            <a:xfrm>
              <a:off x="0" y="186537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C1A94AAA-1D98-4233-842E-2A2F52812358}"/>
                </a:ext>
              </a:extLst>
            </p:cNvPr>
            <p:cNvCxnSpPr/>
            <p:nvPr userDrawn="1"/>
          </p:nvCxnSpPr>
          <p:spPr bwMode="invGray">
            <a:xfrm>
              <a:off x="0" y="155448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E21F2B43-A2DC-42F4-8EA4-A8A4DA6D6FA7}"/>
                </a:ext>
              </a:extLst>
            </p:cNvPr>
            <p:cNvCxnSpPr/>
            <p:nvPr userDrawn="1"/>
          </p:nvCxnSpPr>
          <p:spPr bwMode="invGray">
            <a:xfrm>
              <a:off x="0" y="248716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A60F0923-6896-405D-AD16-F097448F3E3D}"/>
                </a:ext>
              </a:extLst>
            </p:cNvPr>
            <p:cNvCxnSpPr/>
            <p:nvPr userDrawn="1"/>
          </p:nvCxnSpPr>
          <p:spPr bwMode="invGray">
            <a:xfrm>
              <a:off x="0" y="217627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BC70D5B1-47D7-451F-B83A-973A26731A22}"/>
                </a:ext>
              </a:extLst>
            </p:cNvPr>
            <p:cNvCxnSpPr/>
            <p:nvPr userDrawn="1"/>
          </p:nvCxnSpPr>
          <p:spPr bwMode="invGray">
            <a:xfrm>
              <a:off x="0" y="310896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3FD9A464-81FE-4829-A1C5-5CCEE42448B3}"/>
                </a:ext>
              </a:extLst>
            </p:cNvPr>
            <p:cNvCxnSpPr/>
            <p:nvPr userDrawn="1"/>
          </p:nvCxnSpPr>
          <p:spPr bwMode="invGray">
            <a:xfrm>
              <a:off x="0" y="279806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8F55CAB0-53A2-417F-9F66-C0437933E98B}"/>
                </a:ext>
              </a:extLst>
            </p:cNvPr>
            <p:cNvCxnSpPr/>
            <p:nvPr userDrawn="1"/>
          </p:nvCxnSpPr>
          <p:spPr bwMode="invGray">
            <a:xfrm>
              <a:off x="0" y="373075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1547EE77-7495-47CB-BEC9-D5C742DF2B2C}"/>
                </a:ext>
              </a:extLst>
            </p:cNvPr>
            <p:cNvCxnSpPr/>
            <p:nvPr userDrawn="1"/>
          </p:nvCxnSpPr>
          <p:spPr bwMode="invGray">
            <a:xfrm>
              <a:off x="0" y="341985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CA942184-696A-4A78-BB9D-3D619B990987}"/>
                </a:ext>
              </a:extLst>
            </p:cNvPr>
            <p:cNvCxnSpPr/>
            <p:nvPr userDrawn="1"/>
          </p:nvCxnSpPr>
          <p:spPr bwMode="invGray">
            <a:xfrm>
              <a:off x="0" y="435254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1B5F4EE6-4D4C-4488-80DE-36C83D540765}"/>
                </a:ext>
              </a:extLst>
            </p:cNvPr>
            <p:cNvCxnSpPr/>
            <p:nvPr userDrawn="1"/>
          </p:nvCxnSpPr>
          <p:spPr bwMode="invGray">
            <a:xfrm>
              <a:off x="0" y="404164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CD3A42E3-1ED2-4BBE-8B0B-CEA491522F0A}"/>
                </a:ext>
              </a:extLst>
            </p:cNvPr>
            <p:cNvCxnSpPr/>
            <p:nvPr userDrawn="1"/>
          </p:nvCxnSpPr>
          <p:spPr bwMode="invGray">
            <a:xfrm>
              <a:off x="0" y="497433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94162AD8-9037-4220-B19F-7B3A0F44E941}"/>
                </a:ext>
              </a:extLst>
            </p:cNvPr>
            <p:cNvCxnSpPr/>
            <p:nvPr userDrawn="1"/>
          </p:nvCxnSpPr>
          <p:spPr bwMode="invGray">
            <a:xfrm>
              <a:off x="0" y="466344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4C20FB70-03E4-4D7E-BA41-546EAAB33089}"/>
                </a:ext>
              </a:extLst>
            </p:cNvPr>
            <p:cNvCxnSpPr/>
            <p:nvPr userDrawn="1"/>
          </p:nvCxnSpPr>
          <p:spPr bwMode="invGray">
            <a:xfrm>
              <a:off x="0" y="559612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A84D3C92-FDAE-47DB-9457-A9B216922E98}"/>
                </a:ext>
              </a:extLst>
            </p:cNvPr>
            <p:cNvCxnSpPr/>
            <p:nvPr userDrawn="1"/>
          </p:nvCxnSpPr>
          <p:spPr bwMode="invGray">
            <a:xfrm>
              <a:off x="0" y="528523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B5DF0860-265F-4ABC-9F65-0C1D385DAA19}"/>
                </a:ext>
              </a:extLst>
            </p:cNvPr>
            <p:cNvCxnSpPr/>
            <p:nvPr userDrawn="1"/>
          </p:nvCxnSpPr>
          <p:spPr bwMode="invGray">
            <a:xfrm>
              <a:off x="0" y="621792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D878D1D5-E6E5-4FA6-AF6E-95E8AF796777}"/>
                </a:ext>
              </a:extLst>
            </p:cNvPr>
            <p:cNvCxnSpPr/>
            <p:nvPr userDrawn="1"/>
          </p:nvCxnSpPr>
          <p:spPr bwMode="invGray">
            <a:xfrm>
              <a:off x="0" y="590702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E11FF29A-4B39-4335-9BD5-ED902309BF79}"/>
                </a:ext>
              </a:extLst>
            </p:cNvPr>
            <p:cNvCxnSpPr/>
            <p:nvPr userDrawn="1"/>
          </p:nvCxnSpPr>
          <p:spPr bwMode="invGray">
            <a:xfrm>
              <a:off x="0" y="652881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3A82A803-5E70-4523-9F20-67F308765C7E}"/>
                </a:ext>
              </a:extLst>
            </p:cNvPr>
            <p:cNvCxnSpPr/>
            <p:nvPr userDrawn="1"/>
          </p:nvCxnSpPr>
          <p:spPr bwMode="invGray">
            <a:xfrm>
              <a:off x="0" y="77724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B4208CB2-5882-4416-87C9-284BDAF3367A}"/>
                </a:ext>
              </a:extLst>
            </p:cNvPr>
            <p:cNvCxnSpPr/>
            <p:nvPr userDrawn="1"/>
          </p:nvCxnSpPr>
          <p:spPr bwMode="invGray">
            <a:xfrm>
              <a:off x="0" y="46634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BD4116CD-6422-4E26-9703-D3F7C10FCD56}"/>
                </a:ext>
              </a:extLst>
            </p:cNvPr>
            <p:cNvCxnSpPr/>
            <p:nvPr userDrawn="1"/>
          </p:nvCxnSpPr>
          <p:spPr bwMode="invGray">
            <a:xfrm>
              <a:off x="0" y="15544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31AB3A35-E2FF-4178-896B-F08E77092825}"/>
                </a:ext>
              </a:extLst>
            </p:cNvPr>
            <p:cNvCxnSpPr/>
            <p:nvPr userDrawn="1"/>
          </p:nvCxnSpPr>
          <p:spPr bwMode="invGray">
            <a:xfrm>
              <a:off x="0" y="139903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2179C539-DD6F-48AA-8F80-27BC682014AF}"/>
                </a:ext>
              </a:extLst>
            </p:cNvPr>
            <p:cNvCxnSpPr/>
            <p:nvPr userDrawn="1"/>
          </p:nvCxnSpPr>
          <p:spPr bwMode="invGray">
            <a:xfrm>
              <a:off x="0" y="108813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2784004E-3271-4D1C-B1EA-CA1E334E0D03}"/>
                </a:ext>
              </a:extLst>
            </p:cNvPr>
            <p:cNvCxnSpPr/>
            <p:nvPr userDrawn="1"/>
          </p:nvCxnSpPr>
          <p:spPr bwMode="invGray">
            <a:xfrm>
              <a:off x="0" y="202082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3657725E-FBF6-491D-9BA1-E6A9727F4F2D}"/>
                </a:ext>
              </a:extLst>
            </p:cNvPr>
            <p:cNvCxnSpPr/>
            <p:nvPr userDrawn="1"/>
          </p:nvCxnSpPr>
          <p:spPr bwMode="invGray">
            <a:xfrm>
              <a:off x="0" y="170992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31244567-76A7-47AF-9353-403D05D533F0}"/>
                </a:ext>
              </a:extLst>
            </p:cNvPr>
            <p:cNvCxnSpPr/>
            <p:nvPr userDrawn="1"/>
          </p:nvCxnSpPr>
          <p:spPr bwMode="invGray">
            <a:xfrm>
              <a:off x="0" y="264261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EEC47A2A-ED3B-4AD0-ACD5-F8ED92644229}"/>
                </a:ext>
              </a:extLst>
            </p:cNvPr>
            <p:cNvCxnSpPr/>
            <p:nvPr userDrawn="1"/>
          </p:nvCxnSpPr>
          <p:spPr bwMode="invGray">
            <a:xfrm>
              <a:off x="0" y="233172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0F3E01E5-F569-4020-BCB0-083537701AB0}"/>
                </a:ext>
              </a:extLst>
            </p:cNvPr>
            <p:cNvCxnSpPr/>
            <p:nvPr userDrawn="1"/>
          </p:nvCxnSpPr>
          <p:spPr bwMode="invGray">
            <a:xfrm>
              <a:off x="0" y="326440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71121A42-5912-44C8-B9A3-FDEC8EA70284}"/>
                </a:ext>
              </a:extLst>
            </p:cNvPr>
            <p:cNvCxnSpPr/>
            <p:nvPr userDrawn="1"/>
          </p:nvCxnSpPr>
          <p:spPr bwMode="invGray">
            <a:xfrm>
              <a:off x="0" y="295351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659B1DE7-25C8-4743-8284-FA656D339F55}"/>
                </a:ext>
              </a:extLst>
            </p:cNvPr>
            <p:cNvCxnSpPr/>
            <p:nvPr userDrawn="1"/>
          </p:nvCxnSpPr>
          <p:spPr bwMode="invGray">
            <a:xfrm>
              <a:off x="0" y="388620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526249F1-59FB-44FC-8AF9-D7F90AFBEE2C}"/>
                </a:ext>
              </a:extLst>
            </p:cNvPr>
            <p:cNvCxnSpPr/>
            <p:nvPr userDrawn="1"/>
          </p:nvCxnSpPr>
          <p:spPr bwMode="invGray">
            <a:xfrm>
              <a:off x="0" y="357530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E6D42779-D977-4405-A149-D8DE5B52134A}"/>
                </a:ext>
              </a:extLst>
            </p:cNvPr>
            <p:cNvCxnSpPr/>
            <p:nvPr userDrawn="1"/>
          </p:nvCxnSpPr>
          <p:spPr bwMode="invGray">
            <a:xfrm>
              <a:off x="0" y="450799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27EE8A2F-6AD9-4AE7-B04B-7892891F84AC}"/>
                </a:ext>
              </a:extLst>
            </p:cNvPr>
            <p:cNvCxnSpPr/>
            <p:nvPr userDrawn="1"/>
          </p:nvCxnSpPr>
          <p:spPr bwMode="invGray">
            <a:xfrm>
              <a:off x="0" y="419709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B8F4A59A-16C3-4C3A-AB79-FE22721EA641}"/>
                </a:ext>
              </a:extLst>
            </p:cNvPr>
            <p:cNvCxnSpPr/>
            <p:nvPr userDrawn="1"/>
          </p:nvCxnSpPr>
          <p:spPr bwMode="invGray">
            <a:xfrm>
              <a:off x="0" y="512978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5CA3A6CC-1A49-42F6-A318-99D9224BDC91}"/>
                </a:ext>
              </a:extLst>
            </p:cNvPr>
            <p:cNvCxnSpPr/>
            <p:nvPr userDrawn="1"/>
          </p:nvCxnSpPr>
          <p:spPr bwMode="invGray">
            <a:xfrm>
              <a:off x="0" y="481888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2DC3484E-5EF8-49C4-B1F6-75C854D50C80}"/>
                </a:ext>
              </a:extLst>
            </p:cNvPr>
            <p:cNvCxnSpPr/>
            <p:nvPr userDrawn="1"/>
          </p:nvCxnSpPr>
          <p:spPr bwMode="invGray">
            <a:xfrm>
              <a:off x="0" y="575157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33461A54-E77E-414D-B7E0-7364070D9566}"/>
                </a:ext>
              </a:extLst>
            </p:cNvPr>
            <p:cNvCxnSpPr/>
            <p:nvPr userDrawn="1"/>
          </p:nvCxnSpPr>
          <p:spPr bwMode="invGray">
            <a:xfrm>
              <a:off x="0" y="544068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29C48517-171B-43FD-A41C-58C9B531BDB5}"/>
                </a:ext>
              </a:extLst>
            </p:cNvPr>
            <p:cNvCxnSpPr/>
            <p:nvPr userDrawn="1"/>
          </p:nvCxnSpPr>
          <p:spPr bwMode="invGray">
            <a:xfrm>
              <a:off x="0" y="637336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F429932A-1238-48FC-B171-20A3AA531D40}"/>
                </a:ext>
              </a:extLst>
            </p:cNvPr>
            <p:cNvCxnSpPr/>
            <p:nvPr userDrawn="1"/>
          </p:nvCxnSpPr>
          <p:spPr bwMode="invGray">
            <a:xfrm>
              <a:off x="0" y="606247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7BED7651-AF04-41D4-9476-5A43476D85BB}"/>
                </a:ext>
              </a:extLst>
            </p:cNvPr>
            <p:cNvCxnSpPr/>
            <p:nvPr userDrawn="1"/>
          </p:nvCxnSpPr>
          <p:spPr bwMode="invGray">
            <a:xfrm>
              <a:off x="0" y="668426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5" name="main body box">
              <a:extLst>
                <a:ext uri="{FF2B5EF4-FFF2-40B4-BE49-F238E27FC236}">
                  <a16:creationId xmlns:a16="http://schemas.microsoft.com/office/drawing/2014/main" id="{100DE417-9DB9-4840-8370-B716FFA27760}"/>
                </a:ext>
              </a:extLst>
            </p:cNvPr>
            <p:cNvSpPr/>
            <p:nvPr userDrawn="1"/>
          </p:nvSpPr>
          <p:spPr bwMode="invGray">
            <a:xfrm>
              <a:off x="554736" y="1709928"/>
              <a:ext cx="11082528" cy="4507992"/>
            </a:xfrm>
            <a:prstGeom prst="rect">
              <a:avLst/>
            </a:prstGeom>
            <a:noFill/>
            <a:ln w="12700">
              <a:solidFill>
                <a:srgbClr val="19D3C5">
                  <a:alpha val="50000"/>
                </a:srgbClr>
              </a:solidFill>
            </a:ln>
          </p:spPr>
          <p:txBody>
            <a:bodyPr vert="horz" wrap="square" lIns="68572" tIns="34286" rIns="68572" bIns="34286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B93A1E2B-8C80-482F-83BE-384344D09839}"/>
                </a:ext>
              </a:extLst>
            </p:cNvPr>
            <p:cNvCxnSpPr/>
            <p:nvPr userDrawn="1"/>
          </p:nvCxnSpPr>
          <p:spPr bwMode="invGray">
            <a:xfrm>
              <a:off x="554736" y="2177796"/>
              <a:ext cx="11082528" cy="0"/>
            </a:xfrm>
            <a:prstGeom prst="line">
              <a:avLst/>
            </a:prstGeom>
            <a:noFill/>
            <a:ln w="12700">
              <a:solidFill>
                <a:srgbClr val="19D3C5">
                  <a:alpha val="50000"/>
                </a:srgbClr>
              </a:solidFill>
            </a:ln>
          </p:spPr>
        </p:cxnSp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BEAB22C5-0A46-4041-9158-6DC76EA2F350}"/>
                </a:ext>
              </a:extLst>
            </p:cNvPr>
            <p:cNvCxnSpPr/>
            <p:nvPr userDrawn="1"/>
          </p:nvCxnSpPr>
          <p:spPr bwMode="invGray">
            <a:xfrm>
              <a:off x="554736" y="1711453"/>
              <a:ext cx="11082528" cy="0"/>
            </a:xfrm>
            <a:prstGeom prst="line">
              <a:avLst/>
            </a:prstGeom>
            <a:noFill/>
            <a:ln w="12700">
              <a:solidFill>
                <a:srgbClr val="19D3C5">
                  <a:alpha val="50000"/>
                </a:srgbClr>
              </a:solidFill>
            </a:ln>
          </p:spPr>
        </p:cxnSp>
      </p:grpSp>
      <p:sp>
        <p:nvSpPr>
          <p:cNvPr id="4" name="Sticker" hidden="1">
            <a:extLst>
              <a:ext uri="{FF2B5EF4-FFF2-40B4-BE49-F238E27FC236}">
                <a16:creationId xmlns:a16="http://schemas.microsoft.com/office/drawing/2014/main" id="{F9BB011A-568C-4B05-AE57-EB000B2FD8BB}"/>
              </a:ext>
            </a:extLst>
          </p:cNvPr>
          <p:cNvSpPr txBox="1"/>
          <p:nvPr userDrawn="1"/>
        </p:nvSpPr>
        <p:spPr>
          <a:xfrm>
            <a:off x="554736" y="1350233"/>
            <a:ext cx="450444" cy="123111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vert="horz" wrap="none" lIns="0" tIns="0" rIns="0" bIns="0" rtlCol="0">
            <a:spAutoFit/>
          </a:bodyPr>
          <a:lstStyle>
            <a:defPPr>
              <a:defRPr lang="en-US"/>
            </a:defPPr>
            <a:lvl1pPr>
              <a:spcBef>
                <a:spcPts val="300"/>
              </a:spcBef>
              <a:spcAft>
                <a:spcPts val="300"/>
              </a:spcAft>
              <a:buNone/>
              <a:defRPr sz="800" b="1" cap="all" baseline="0"/>
            </a:lvl1pPr>
          </a:lstStyle>
          <a:p>
            <a:pPr lvl="0"/>
            <a:r>
              <a:rPr lang="en-US" dirty="0"/>
              <a:t>STICKER</a:t>
            </a:r>
          </a:p>
        </p:txBody>
      </p:sp>
      <p:sp>
        <p:nvSpPr>
          <p:cNvPr id="169" name="ACET" hidden="1">
            <a:extLst>
              <a:ext uri="{FF2B5EF4-FFF2-40B4-BE49-F238E27FC236}">
                <a16:creationId xmlns:a16="http://schemas.microsoft.com/office/drawing/2014/main" id="{62CF7362-20CB-4908-AFFE-D4E2B9A5DF3B}"/>
              </a:ext>
            </a:extLst>
          </p:cNvPr>
          <p:cNvSpPr txBox="1"/>
          <p:nvPr userDrawn="1">
            <p:custDataLst>
              <p:tags r:id="rId22"/>
            </p:custDataLst>
          </p:nvPr>
        </p:nvSpPr>
        <p:spPr>
          <a:xfrm>
            <a:off x="5987738" y="2170800"/>
            <a:ext cx="3049253" cy="5693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lv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egoe UI" panose="020B0502040204020203" pitchFamily="34" charset="0"/>
              <a:buChar char="​"/>
              <a:defRPr sz="1600" b="1"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10000"/>
              <a:buFont typeface="Wingdings" panose="05000000000000000000" pitchFamily="2" charset="2"/>
              <a:buChar char=""/>
              <a:defRPr sz="1600"/>
            </a:lvl2pPr>
            <a:lvl3pPr marL="442913" lvl="2" indent="-21431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10000"/>
              <a:buFont typeface="Arial" panose="020B0604020202020204" pitchFamily="34" charset="0"/>
              <a:buChar char="‒"/>
              <a:defRPr sz="1600"/>
            </a:lvl3pPr>
            <a:lvl4pPr marL="598488" lvl="3" indent="-1524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600"/>
            </a:lvl4pPr>
            <a:lvl5pPr marL="817563" lvl="4" indent="-1476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̶"/>
              <a:defRPr sz="1600"/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lvl="0"/>
            <a:r>
              <a:rPr lang="en-US" dirty="0"/>
              <a:t>Above Chart Exhibit Title</a:t>
            </a:r>
          </a:p>
          <a:p>
            <a:pPr lvl="0"/>
            <a:r>
              <a:rPr lang="en-US" b="0" dirty="0"/>
              <a:t>Unit of Measure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C1F3293-4EFE-461D-940D-7EE66BAE31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4736" y="2170800"/>
            <a:ext cx="2484655" cy="16312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153" name="LegendLines" hidden="1">
            <a:extLst>
              <a:ext uri="{FF2B5EF4-FFF2-40B4-BE49-F238E27FC236}">
                <a16:creationId xmlns:a16="http://schemas.microsoft.com/office/drawing/2014/main" id="{824664CA-9CBA-4BC2-AEEE-EB680CBAC853}"/>
              </a:ext>
            </a:extLst>
          </p:cNvPr>
          <p:cNvGrpSpPr/>
          <p:nvPr userDrawn="1"/>
        </p:nvGrpSpPr>
        <p:grpSpPr>
          <a:xfrm>
            <a:off x="10317304" y="3150223"/>
            <a:ext cx="1319960" cy="958286"/>
            <a:chOff x="10162879" y="3243772"/>
            <a:chExt cx="1319960" cy="958286"/>
          </a:xfrm>
        </p:grpSpPr>
        <p:sp>
          <p:nvSpPr>
            <p:cNvPr id="154" name="Legend1">
              <a:extLst>
                <a:ext uri="{FF2B5EF4-FFF2-40B4-BE49-F238E27FC236}">
                  <a16:creationId xmlns:a16="http://schemas.microsoft.com/office/drawing/2014/main" id="{50866770-7E78-4B98-AE5C-FC36613ACEE3}"/>
                </a:ext>
              </a:extLst>
            </p:cNvPr>
            <p:cNvSpPr txBox="1"/>
            <p:nvPr/>
          </p:nvSpPr>
          <p:spPr>
            <a:xfrm>
              <a:off x="10886522" y="3243772"/>
              <a:ext cx="596317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t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155" name="Legend2">
              <a:extLst>
                <a:ext uri="{FF2B5EF4-FFF2-40B4-BE49-F238E27FC236}">
                  <a16:creationId xmlns:a16="http://schemas.microsoft.com/office/drawing/2014/main" id="{60800198-ACA8-4569-B19F-EDC2AA395739}"/>
                </a:ext>
              </a:extLst>
            </p:cNvPr>
            <p:cNvSpPr txBox="1"/>
            <p:nvPr/>
          </p:nvSpPr>
          <p:spPr>
            <a:xfrm>
              <a:off x="10886522" y="3615193"/>
              <a:ext cx="596317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t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156" name="Legend3">
              <a:extLst>
                <a:ext uri="{FF2B5EF4-FFF2-40B4-BE49-F238E27FC236}">
                  <a16:creationId xmlns:a16="http://schemas.microsoft.com/office/drawing/2014/main" id="{1AD78493-2F46-4D78-B490-9CB3A59F0F25}"/>
                </a:ext>
              </a:extLst>
            </p:cNvPr>
            <p:cNvSpPr txBox="1"/>
            <p:nvPr/>
          </p:nvSpPr>
          <p:spPr>
            <a:xfrm>
              <a:off x="10886522" y="3986614"/>
              <a:ext cx="596317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t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157" name="LineLegend3">
              <a:extLst>
                <a:ext uri="{FF2B5EF4-FFF2-40B4-BE49-F238E27FC236}">
                  <a16:creationId xmlns:a16="http://schemas.microsoft.com/office/drawing/2014/main" id="{D78428E7-1031-4525-958D-2AEC82E576EB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10162879" y="4092784"/>
              <a:ext cx="457200" cy="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t"/>
            <a:lstStyle/>
            <a:p>
              <a:endParaRPr lang="en-US" sz="1400" baseline="0" dirty="0">
                <a:ea typeface="+mn-ea"/>
              </a:endParaRPr>
            </a:p>
          </p:txBody>
        </p:sp>
        <p:sp>
          <p:nvSpPr>
            <p:cNvPr id="158" name="LineLegend2">
              <a:extLst>
                <a:ext uri="{FF2B5EF4-FFF2-40B4-BE49-F238E27FC236}">
                  <a16:creationId xmlns:a16="http://schemas.microsoft.com/office/drawing/2014/main" id="{32960FFE-A946-4DC5-A896-73EC6891F61A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10162879" y="3719425"/>
              <a:ext cx="457200" cy="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t"/>
            <a:lstStyle/>
            <a:p>
              <a:endParaRPr lang="en-US" sz="1400" baseline="0" dirty="0">
                <a:ea typeface="+mn-ea"/>
              </a:endParaRPr>
            </a:p>
          </p:txBody>
        </p:sp>
        <p:sp>
          <p:nvSpPr>
            <p:cNvPr id="159" name="LineLegend1">
              <a:extLst>
                <a:ext uri="{FF2B5EF4-FFF2-40B4-BE49-F238E27FC236}">
                  <a16:creationId xmlns:a16="http://schemas.microsoft.com/office/drawing/2014/main" id="{2D89AC4B-3F7B-414E-BBC9-753E2DCD0225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10162879" y="3351494"/>
              <a:ext cx="457200" cy="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t"/>
            <a:lstStyle/>
            <a:p>
              <a:endParaRPr lang="en-US" sz="1400" baseline="0" dirty="0">
                <a:ea typeface="+mn-ea"/>
              </a:endParaRPr>
            </a:p>
          </p:txBody>
        </p:sp>
      </p:grpSp>
      <p:grpSp>
        <p:nvGrpSpPr>
          <p:cNvPr id="160" name="LegendMoons" hidden="1">
            <a:extLst>
              <a:ext uri="{FF2B5EF4-FFF2-40B4-BE49-F238E27FC236}">
                <a16:creationId xmlns:a16="http://schemas.microsoft.com/office/drawing/2014/main" id="{1C2C0F83-8077-434A-80BF-DC74551C0FEE}"/>
              </a:ext>
            </a:extLst>
          </p:cNvPr>
          <p:cNvGrpSpPr/>
          <p:nvPr userDrawn="1"/>
        </p:nvGrpSpPr>
        <p:grpSpPr>
          <a:xfrm>
            <a:off x="10688315" y="1145373"/>
            <a:ext cx="948949" cy="1731859"/>
            <a:chOff x="7723680" y="1702457"/>
            <a:chExt cx="948949" cy="1731859"/>
          </a:xfrm>
        </p:grpSpPr>
        <p:sp>
          <p:nvSpPr>
            <p:cNvPr id="161" name="Legend1">
              <a:extLst>
                <a:ext uri="{FF2B5EF4-FFF2-40B4-BE49-F238E27FC236}">
                  <a16:creationId xmlns:a16="http://schemas.microsoft.com/office/drawing/2014/main" id="{60EC90F2-C3D6-4A1E-A522-2B0084B9AE3B}"/>
                </a:ext>
              </a:extLst>
            </p:cNvPr>
            <p:cNvSpPr txBox="1"/>
            <p:nvPr/>
          </p:nvSpPr>
          <p:spPr>
            <a:xfrm>
              <a:off x="8076312" y="1709816"/>
              <a:ext cx="596317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t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162" name="Legend2">
              <a:extLst>
                <a:ext uri="{FF2B5EF4-FFF2-40B4-BE49-F238E27FC236}">
                  <a16:creationId xmlns:a16="http://schemas.microsoft.com/office/drawing/2014/main" id="{608623A6-B3C2-40FD-9974-313B9899F29B}"/>
                </a:ext>
              </a:extLst>
            </p:cNvPr>
            <p:cNvSpPr txBox="1"/>
            <p:nvPr/>
          </p:nvSpPr>
          <p:spPr>
            <a:xfrm>
              <a:off x="8076312" y="2085275"/>
              <a:ext cx="596317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t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163" name="Legend3">
              <a:extLst>
                <a:ext uri="{FF2B5EF4-FFF2-40B4-BE49-F238E27FC236}">
                  <a16:creationId xmlns:a16="http://schemas.microsoft.com/office/drawing/2014/main" id="{079CB4EB-D6E1-4D96-95B5-5BA83C6B2D10}"/>
                </a:ext>
              </a:extLst>
            </p:cNvPr>
            <p:cNvSpPr txBox="1"/>
            <p:nvPr/>
          </p:nvSpPr>
          <p:spPr>
            <a:xfrm>
              <a:off x="8076312" y="2460734"/>
              <a:ext cx="596317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t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164" name="Legend4">
              <a:extLst>
                <a:ext uri="{FF2B5EF4-FFF2-40B4-BE49-F238E27FC236}">
                  <a16:creationId xmlns:a16="http://schemas.microsoft.com/office/drawing/2014/main" id="{2D239807-0A7B-4680-A18C-E70D41EBB90E}"/>
                </a:ext>
              </a:extLst>
            </p:cNvPr>
            <p:cNvSpPr txBox="1"/>
            <p:nvPr/>
          </p:nvSpPr>
          <p:spPr>
            <a:xfrm>
              <a:off x="8076312" y="2836193"/>
              <a:ext cx="596317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t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165" name="Legend5">
              <a:extLst>
                <a:ext uri="{FF2B5EF4-FFF2-40B4-BE49-F238E27FC236}">
                  <a16:creationId xmlns:a16="http://schemas.microsoft.com/office/drawing/2014/main" id="{31B15AEC-CBEB-4DC7-8CBE-55C046CC45AC}"/>
                </a:ext>
              </a:extLst>
            </p:cNvPr>
            <p:cNvSpPr txBox="1"/>
            <p:nvPr/>
          </p:nvSpPr>
          <p:spPr>
            <a:xfrm>
              <a:off x="8076312" y="3211654"/>
              <a:ext cx="596317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t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grpSp>
          <p:nvGrpSpPr>
            <p:cNvPr id="166" name="MoonLegend1">
              <a:extLst>
                <a:ext uri="{FF2B5EF4-FFF2-40B4-BE49-F238E27FC236}">
                  <a16:creationId xmlns:a16="http://schemas.microsoft.com/office/drawing/2014/main" id="{AE632BB1-F875-4D92-8B2F-237708A0CA61}"/>
                </a:ext>
              </a:extLst>
            </p:cNvPr>
            <p:cNvGrpSpPr>
              <a:grpSpLocks noChangeAspect="1"/>
            </p:cNvGrpSpPr>
            <p:nvPr>
              <p:custDataLst>
                <p:tags r:id="rId23"/>
              </p:custDataLst>
            </p:nvPr>
          </p:nvGrpSpPr>
          <p:grpSpPr>
            <a:xfrm>
              <a:off x="7723680" y="1702457"/>
              <a:ext cx="228600" cy="228600"/>
              <a:chOff x="762000" y="1270000"/>
              <a:chExt cx="254000" cy="254000"/>
            </a:xfrm>
          </p:grpSpPr>
          <p:sp>
            <p:nvSpPr>
              <p:cNvPr id="190" name="Oval 189">
                <a:extLst>
                  <a:ext uri="{FF2B5EF4-FFF2-40B4-BE49-F238E27FC236}">
                    <a16:creationId xmlns:a16="http://schemas.microsoft.com/office/drawing/2014/main" id="{E7BB0302-2398-47BF-BAA0-1F7D6CFFC747}"/>
                  </a:ext>
                </a:extLst>
              </p:cNvPr>
              <p:cNvSpPr/>
              <p:nvPr>
                <p:custDataLst>
                  <p:tags r:id="rId36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D0D0D0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endParaRPr 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91" name="Arc 190">
                <a:extLst>
                  <a:ext uri="{FF2B5EF4-FFF2-40B4-BE49-F238E27FC236}">
                    <a16:creationId xmlns:a16="http://schemas.microsoft.com/office/drawing/2014/main" id="{1EC76811-ECA2-4449-B4B1-696BEA5678D4}"/>
                  </a:ext>
                </a:extLst>
              </p:cNvPr>
              <p:cNvSpPr/>
              <p:nvPr>
                <p:custDataLst>
                  <p:tags r:id="rId37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1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t"/>
              <a:lstStyle/>
              <a:p>
                <a:pPr algn="ctr"/>
                <a:endParaRPr lang="en-US" sz="1400" dirty="0"/>
              </a:p>
            </p:txBody>
          </p:sp>
        </p:grpSp>
        <p:grpSp>
          <p:nvGrpSpPr>
            <p:cNvPr id="167" name="MoonLegend2">
              <a:extLst>
                <a:ext uri="{FF2B5EF4-FFF2-40B4-BE49-F238E27FC236}">
                  <a16:creationId xmlns:a16="http://schemas.microsoft.com/office/drawing/2014/main" id="{B3BB233A-1F5C-412E-96A0-C1B1668CF844}"/>
                </a:ext>
              </a:extLst>
            </p:cNvPr>
            <p:cNvGrpSpPr>
              <a:grpSpLocks noChangeAspect="1"/>
            </p:cNvGrpSpPr>
            <p:nvPr>
              <p:custDataLst>
                <p:tags r:id="rId24"/>
              </p:custDataLst>
            </p:nvPr>
          </p:nvGrpSpPr>
          <p:grpSpPr>
            <a:xfrm>
              <a:off x="7723680" y="2078270"/>
              <a:ext cx="228600" cy="228600"/>
              <a:chOff x="762000" y="1270000"/>
              <a:chExt cx="254000" cy="254000"/>
            </a:xfrm>
          </p:grpSpPr>
          <p:sp>
            <p:nvSpPr>
              <p:cNvPr id="188" name="Oval 187">
                <a:extLst>
                  <a:ext uri="{FF2B5EF4-FFF2-40B4-BE49-F238E27FC236}">
                    <a16:creationId xmlns:a16="http://schemas.microsoft.com/office/drawing/2014/main" id="{677312EB-258E-4A3B-AF67-2E3390F5E0F9}"/>
                  </a:ext>
                </a:extLst>
              </p:cNvPr>
              <p:cNvSpPr/>
              <p:nvPr>
                <p:custDataLst>
                  <p:tags r:id="rId34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D0D0D0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endParaRPr 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89" name="Arc 188">
                <a:extLst>
                  <a:ext uri="{FF2B5EF4-FFF2-40B4-BE49-F238E27FC236}">
                    <a16:creationId xmlns:a16="http://schemas.microsoft.com/office/drawing/2014/main" id="{AE4A3AA3-1575-43DC-A2FC-75F17D4920A0}"/>
                  </a:ext>
                </a:extLst>
              </p:cNvPr>
              <p:cNvSpPr/>
              <p:nvPr>
                <p:custDataLst>
                  <p:tags r:id="rId35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0"/>
                </a:avLst>
              </a:prstGeom>
              <a:solidFill>
                <a:schemeClr val="accent1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t"/>
              <a:lstStyle/>
              <a:p>
                <a:pPr algn="ctr"/>
                <a:endParaRPr lang="en-US" sz="1400" dirty="0"/>
              </a:p>
            </p:txBody>
          </p:sp>
        </p:grpSp>
        <p:grpSp>
          <p:nvGrpSpPr>
            <p:cNvPr id="168" name="MoonLegend3">
              <a:extLst>
                <a:ext uri="{FF2B5EF4-FFF2-40B4-BE49-F238E27FC236}">
                  <a16:creationId xmlns:a16="http://schemas.microsoft.com/office/drawing/2014/main" id="{245259AB-784C-44BE-BC51-53B81C3C6047}"/>
                </a:ext>
              </a:extLst>
            </p:cNvPr>
            <p:cNvGrpSpPr>
              <a:grpSpLocks noChangeAspect="1"/>
            </p:cNvGrpSpPr>
            <p:nvPr>
              <p:custDataLst>
                <p:tags r:id="rId25"/>
              </p:custDataLst>
            </p:nvPr>
          </p:nvGrpSpPr>
          <p:grpSpPr>
            <a:xfrm>
              <a:off x="7723680" y="2454085"/>
              <a:ext cx="228600" cy="228600"/>
              <a:chOff x="762000" y="1270000"/>
              <a:chExt cx="254000" cy="254000"/>
            </a:xfrm>
          </p:grpSpPr>
          <p:sp>
            <p:nvSpPr>
              <p:cNvPr id="185" name="Oval 184">
                <a:extLst>
                  <a:ext uri="{FF2B5EF4-FFF2-40B4-BE49-F238E27FC236}">
                    <a16:creationId xmlns:a16="http://schemas.microsoft.com/office/drawing/2014/main" id="{63530634-CB58-4B0E-8669-BD58DE6E7C85}"/>
                  </a:ext>
                </a:extLst>
              </p:cNvPr>
              <p:cNvSpPr/>
              <p:nvPr>
                <p:custDataLst>
                  <p:tags r:id="rId32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D0D0D0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endParaRPr 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87" name="Arc 186">
                <a:extLst>
                  <a:ext uri="{FF2B5EF4-FFF2-40B4-BE49-F238E27FC236}">
                    <a16:creationId xmlns:a16="http://schemas.microsoft.com/office/drawing/2014/main" id="{570FB72B-45DC-46A5-BB9A-8BDC5E58FACA}"/>
                  </a:ext>
                </a:extLst>
              </p:cNvPr>
              <p:cNvSpPr/>
              <p:nvPr>
                <p:custDataLst>
                  <p:tags r:id="rId33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1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t"/>
              <a:lstStyle/>
              <a:p>
                <a:pPr algn="ctr"/>
                <a:endParaRPr lang="en-US" sz="1400" dirty="0"/>
              </a:p>
            </p:txBody>
          </p:sp>
        </p:grpSp>
        <p:grpSp>
          <p:nvGrpSpPr>
            <p:cNvPr id="179" name="MoonLegend4">
              <a:extLst>
                <a:ext uri="{FF2B5EF4-FFF2-40B4-BE49-F238E27FC236}">
                  <a16:creationId xmlns:a16="http://schemas.microsoft.com/office/drawing/2014/main" id="{FBF435B8-807F-4D16-841C-6025441A19CE}"/>
                </a:ext>
              </a:extLst>
            </p:cNvPr>
            <p:cNvGrpSpPr>
              <a:grpSpLocks noChangeAspect="1"/>
            </p:cNvGrpSpPr>
            <p:nvPr>
              <p:custDataLst>
                <p:tags r:id="rId26"/>
              </p:custDataLst>
            </p:nvPr>
          </p:nvGrpSpPr>
          <p:grpSpPr>
            <a:xfrm>
              <a:off x="7723680" y="2829900"/>
              <a:ext cx="228600" cy="228600"/>
              <a:chOff x="762000" y="1270000"/>
              <a:chExt cx="254000" cy="254000"/>
            </a:xfrm>
          </p:grpSpPr>
          <p:sp>
            <p:nvSpPr>
              <p:cNvPr id="183" name="Oval 182">
                <a:extLst>
                  <a:ext uri="{FF2B5EF4-FFF2-40B4-BE49-F238E27FC236}">
                    <a16:creationId xmlns:a16="http://schemas.microsoft.com/office/drawing/2014/main" id="{8DCCA69E-B122-4D78-8DCB-61D80D85E588}"/>
                  </a:ext>
                </a:extLst>
              </p:cNvPr>
              <p:cNvSpPr/>
              <p:nvPr>
                <p:custDataLst>
                  <p:tags r:id="rId30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D0D0D0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endParaRPr 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84" name="Arc 183">
                <a:extLst>
                  <a:ext uri="{FF2B5EF4-FFF2-40B4-BE49-F238E27FC236}">
                    <a16:creationId xmlns:a16="http://schemas.microsoft.com/office/drawing/2014/main" id="{EBD6A758-DCE6-4ECA-8A27-B8158F3FA9C7}"/>
                  </a:ext>
                </a:extLst>
              </p:cNvPr>
              <p:cNvSpPr/>
              <p:nvPr>
                <p:custDataLst>
                  <p:tags r:id="rId31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10800000"/>
                </a:avLst>
              </a:prstGeom>
              <a:solidFill>
                <a:schemeClr val="accent1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t"/>
              <a:lstStyle/>
              <a:p>
                <a:pPr algn="ctr"/>
                <a:endParaRPr lang="en-US" sz="1400" dirty="0"/>
              </a:p>
            </p:txBody>
          </p:sp>
        </p:grpSp>
        <p:grpSp>
          <p:nvGrpSpPr>
            <p:cNvPr id="180" name="MoonLegend5">
              <a:extLst>
                <a:ext uri="{FF2B5EF4-FFF2-40B4-BE49-F238E27FC236}">
                  <a16:creationId xmlns:a16="http://schemas.microsoft.com/office/drawing/2014/main" id="{5495CBB2-1285-426E-A323-C51AA6A72569}"/>
                </a:ext>
              </a:extLst>
            </p:cNvPr>
            <p:cNvGrpSpPr>
              <a:grpSpLocks noChangeAspect="1"/>
            </p:cNvGrpSpPr>
            <p:nvPr>
              <p:custDataLst>
                <p:tags r:id="rId27"/>
              </p:custDataLst>
            </p:nvPr>
          </p:nvGrpSpPr>
          <p:grpSpPr>
            <a:xfrm>
              <a:off x="7723680" y="3205716"/>
              <a:ext cx="228600" cy="228600"/>
              <a:chOff x="762000" y="1270000"/>
              <a:chExt cx="254000" cy="254000"/>
            </a:xfrm>
          </p:grpSpPr>
          <p:sp>
            <p:nvSpPr>
              <p:cNvPr id="181" name="Oval 180">
                <a:extLst>
                  <a:ext uri="{FF2B5EF4-FFF2-40B4-BE49-F238E27FC236}">
                    <a16:creationId xmlns:a16="http://schemas.microsoft.com/office/drawing/2014/main" id="{0CD67488-479D-480B-BA77-F62D0CD5292A}"/>
                  </a:ext>
                </a:extLst>
              </p:cNvPr>
              <p:cNvSpPr/>
              <p:nvPr>
                <p:custDataLst>
                  <p:tags r:id="rId28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D0D0D0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endParaRPr 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82" name="Arc 181">
                <a:extLst>
                  <a:ext uri="{FF2B5EF4-FFF2-40B4-BE49-F238E27FC236}">
                    <a16:creationId xmlns:a16="http://schemas.microsoft.com/office/drawing/2014/main" id="{6DE8F7C9-C68D-4169-8A18-D9ECEB288892}"/>
                  </a:ext>
                </a:extLst>
              </p:cNvPr>
              <p:cNvSpPr/>
              <p:nvPr>
                <p:custDataLst>
                  <p:tags r:id="rId29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16200000"/>
                </a:avLst>
              </a:prstGeom>
              <a:solidFill>
                <a:schemeClr val="accent1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t"/>
              <a:lstStyle/>
              <a:p>
                <a:pPr algn="ctr"/>
                <a:endParaRPr lang="en-US" sz="1400" dirty="0"/>
              </a:p>
            </p:txBody>
          </p:sp>
        </p:grpSp>
      </p:grpSp>
      <p:grpSp>
        <p:nvGrpSpPr>
          <p:cNvPr id="192" name="LegendBoxes" hidden="1">
            <a:extLst>
              <a:ext uri="{FF2B5EF4-FFF2-40B4-BE49-F238E27FC236}">
                <a16:creationId xmlns:a16="http://schemas.microsoft.com/office/drawing/2014/main" id="{B155AAC0-1705-4D70-B770-11BF11451495}"/>
              </a:ext>
            </a:extLst>
          </p:cNvPr>
          <p:cNvGrpSpPr/>
          <p:nvPr userDrawn="1"/>
        </p:nvGrpSpPr>
        <p:grpSpPr>
          <a:xfrm>
            <a:off x="10714801" y="4381500"/>
            <a:ext cx="922463" cy="1717282"/>
            <a:chOff x="10652400" y="4322824"/>
            <a:chExt cx="922463" cy="1717282"/>
          </a:xfrm>
        </p:grpSpPr>
        <p:sp>
          <p:nvSpPr>
            <p:cNvPr id="193" name="RectangleLegend1">
              <a:extLst>
                <a:ext uri="{FF2B5EF4-FFF2-40B4-BE49-F238E27FC236}">
                  <a16:creationId xmlns:a16="http://schemas.microsoft.com/office/drawing/2014/main" id="{86FC8069-537A-4597-9DA1-F1C857D7B769}"/>
                </a:ext>
              </a:extLst>
            </p:cNvPr>
            <p:cNvSpPr/>
            <p:nvPr/>
          </p:nvSpPr>
          <p:spPr>
            <a:xfrm>
              <a:off x="10652400" y="4344182"/>
              <a:ext cx="172729" cy="172729"/>
            </a:xfrm>
            <a:prstGeom prst="rect">
              <a:avLst/>
            </a:prstGeom>
            <a:solidFill>
              <a:schemeClr val="accent1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94" name="RectangleLegend2">
              <a:extLst>
                <a:ext uri="{FF2B5EF4-FFF2-40B4-BE49-F238E27FC236}">
                  <a16:creationId xmlns:a16="http://schemas.microsoft.com/office/drawing/2014/main" id="{2502BF71-FDE8-4313-A13C-3FD87E6904DA}"/>
                </a:ext>
              </a:extLst>
            </p:cNvPr>
            <p:cNvSpPr/>
            <p:nvPr/>
          </p:nvSpPr>
          <p:spPr>
            <a:xfrm>
              <a:off x="10652400" y="4723680"/>
              <a:ext cx="172729" cy="172729"/>
            </a:xfrm>
            <a:prstGeom prst="rect">
              <a:avLst/>
            </a:prstGeom>
            <a:solidFill>
              <a:schemeClr val="accent2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95" name="RectangleLegend3">
              <a:extLst>
                <a:ext uri="{FF2B5EF4-FFF2-40B4-BE49-F238E27FC236}">
                  <a16:creationId xmlns:a16="http://schemas.microsoft.com/office/drawing/2014/main" id="{AAAC8C7F-D65F-4555-A58C-AE9E3B6D7014}"/>
                </a:ext>
              </a:extLst>
            </p:cNvPr>
            <p:cNvSpPr/>
            <p:nvPr/>
          </p:nvSpPr>
          <p:spPr>
            <a:xfrm>
              <a:off x="10652400" y="5097276"/>
              <a:ext cx="172729" cy="172729"/>
            </a:xfrm>
            <a:prstGeom prst="rect">
              <a:avLst/>
            </a:prstGeom>
            <a:solidFill>
              <a:schemeClr val="accent3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96" name="RectangleLegend4">
              <a:extLst>
                <a:ext uri="{FF2B5EF4-FFF2-40B4-BE49-F238E27FC236}">
                  <a16:creationId xmlns:a16="http://schemas.microsoft.com/office/drawing/2014/main" id="{A3594C7D-CFDB-4980-848D-11EA3BFC98E8}"/>
                </a:ext>
              </a:extLst>
            </p:cNvPr>
            <p:cNvSpPr/>
            <p:nvPr/>
          </p:nvSpPr>
          <p:spPr>
            <a:xfrm>
              <a:off x="10652400" y="5470872"/>
              <a:ext cx="172729" cy="172729"/>
            </a:xfrm>
            <a:prstGeom prst="rect">
              <a:avLst/>
            </a:prstGeom>
            <a:solidFill>
              <a:schemeClr val="accent4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97" name="RectangleLegend5">
              <a:extLst>
                <a:ext uri="{FF2B5EF4-FFF2-40B4-BE49-F238E27FC236}">
                  <a16:creationId xmlns:a16="http://schemas.microsoft.com/office/drawing/2014/main" id="{27D659C1-FA2F-4455-88B1-C3AAAC688F11}"/>
                </a:ext>
              </a:extLst>
            </p:cNvPr>
            <p:cNvSpPr/>
            <p:nvPr/>
          </p:nvSpPr>
          <p:spPr>
            <a:xfrm>
              <a:off x="10652400" y="5844468"/>
              <a:ext cx="172729" cy="172729"/>
            </a:xfrm>
            <a:prstGeom prst="rect">
              <a:avLst/>
            </a:prstGeom>
            <a:solidFill>
              <a:schemeClr val="accent5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227" name="Legend1">
              <a:extLst>
                <a:ext uri="{FF2B5EF4-FFF2-40B4-BE49-F238E27FC236}">
                  <a16:creationId xmlns:a16="http://schemas.microsoft.com/office/drawing/2014/main" id="{DD68C5FB-28D3-4635-BB70-CDC92FE3C38A}"/>
                </a:ext>
              </a:extLst>
            </p:cNvPr>
            <p:cNvSpPr txBox="1"/>
            <p:nvPr/>
          </p:nvSpPr>
          <p:spPr>
            <a:xfrm>
              <a:off x="10978546" y="4322824"/>
              <a:ext cx="596317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t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228" name="Legend2">
              <a:extLst>
                <a:ext uri="{FF2B5EF4-FFF2-40B4-BE49-F238E27FC236}">
                  <a16:creationId xmlns:a16="http://schemas.microsoft.com/office/drawing/2014/main" id="{0F1454F8-83B7-4593-9440-E5FFBC024CAB}"/>
                </a:ext>
              </a:extLst>
            </p:cNvPr>
            <p:cNvSpPr txBox="1"/>
            <p:nvPr/>
          </p:nvSpPr>
          <p:spPr>
            <a:xfrm>
              <a:off x="10978546" y="4702322"/>
              <a:ext cx="596317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t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229" name="Legend3">
              <a:extLst>
                <a:ext uri="{FF2B5EF4-FFF2-40B4-BE49-F238E27FC236}">
                  <a16:creationId xmlns:a16="http://schemas.microsoft.com/office/drawing/2014/main" id="{939A538E-F8F2-4DC4-AB07-DB4B55953C03}"/>
                </a:ext>
              </a:extLst>
            </p:cNvPr>
            <p:cNvSpPr txBox="1"/>
            <p:nvPr/>
          </p:nvSpPr>
          <p:spPr>
            <a:xfrm>
              <a:off x="10978546" y="5081820"/>
              <a:ext cx="596317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t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230" name="Legend4">
              <a:extLst>
                <a:ext uri="{FF2B5EF4-FFF2-40B4-BE49-F238E27FC236}">
                  <a16:creationId xmlns:a16="http://schemas.microsoft.com/office/drawing/2014/main" id="{8D10687F-B099-467B-8A36-F9E9168AE45D}"/>
                </a:ext>
              </a:extLst>
            </p:cNvPr>
            <p:cNvSpPr txBox="1"/>
            <p:nvPr/>
          </p:nvSpPr>
          <p:spPr>
            <a:xfrm>
              <a:off x="10978546" y="5453241"/>
              <a:ext cx="596317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t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231" name="Legend5">
              <a:extLst>
                <a:ext uri="{FF2B5EF4-FFF2-40B4-BE49-F238E27FC236}">
                  <a16:creationId xmlns:a16="http://schemas.microsoft.com/office/drawing/2014/main" id="{B548876E-830B-4B02-86BE-66E2E18A68BF}"/>
                </a:ext>
              </a:extLst>
            </p:cNvPr>
            <p:cNvSpPr txBox="1"/>
            <p:nvPr/>
          </p:nvSpPr>
          <p:spPr>
            <a:xfrm>
              <a:off x="10978545" y="5824662"/>
              <a:ext cx="596317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t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</p:grp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F6FFE83-1A24-49A9-A905-1B582A31325C}"/>
              </a:ext>
            </a:extLst>
          </p:cNvPr>
          <p:cNvCxnSpPr/>
          <p:nvPr userDrawn="1"/>
        </p:nvCxnSpPr>
        <p:spPr>
          <a:xfrm>
            <a:off x="-7620" y="960118"/>
            <a:ext cx="12206254" cy="0"/>
          </a:xfrm>
          <a:prstGeom prst="line">
            <a:avLst/>
          </a:prstGeom>
          <a:ln w="28575" cap="flat">
            <a:solidFill>
              <a:schemeClr val="accent3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9693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5" r:id="rId1"/>
    <p:sldLayoutId id="2147483986" r:id="rId2"/>
    <p:sldLayoutId id="2147483987" r:id="rId3"/>
    <p:sldLayoutId id="2147483988" r:id="rId4"/>
    <p:sldLayoutId id="2147483989" r:id="rId5"/>
    <p:sldLayoutId id="2147483990" r:id="rId6"/>
    <p:sldLayoutId id="2147483991" r:id="rId7"/>
    <p:sldLayoutId id="2147483992" r:id="rId8"/>
    <p:sldLayoutId id="2147483993" r:id="rId9"/>
    <p:sldLayoutId id="2147483994" r:id="rId10"/>
    <p:sldLayoutId id="2147483995" r:id="rId11"/>
    <p:sldLayoutId id="2147483996" r:id="rId12"/>
    <p:sldLayoutId id="2147483997" r:id="rId13"/>
    <p:sldLayoutId id="2147483998" r:id="rId14"/>
    <p:sldLayoutId id="2147483999" r:id="rId15"/>
    <p:sldLayoutId id="2147484000" r:id="rId16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lang="en-US" sz="2500" b="1" kern="1200" spc="0" baseline="0" dirty="0">
          <a:ln w="6350" cap="flat">
            <a:noFill/>
            <a:miter lim="800000"/>
          </a:ln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tx1"/>
        </a:buClr>
        <a:buSzPct val="100000"/>
        <a:buFont typeface="Segoe UI" panose="020B0502040204020203" pitchFamily="34" charset="0"/>
        <a:buChar char="​"/>
        <a:defRPr lang="en-US" sz="1600" kern="1200" dirty="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1pPr>
      <a:lvl2pPr marL="228600" indent="-225425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Clr>
          <a:schemeClr val="tx1"/>
        </a:buClr>
        <a:buSzPct val="110000"/>
        <a:buFont typeface="Wingdings" panose="05000000000000000000" pitchFamily="2" charset="2"/>
        <a:buChar char=""/>
        <a:defRPr lang="en-US" sz="1600" kern="1200" dirty="0">
          <a:solidFill>
            <a:schemeClr val="tx1"/>
          </a:solidFill>
          <a:latin typeface="+mn-lt"/>
          <a:ea typeface="+mn-ea"/>
          <a:cs typeface="+mn-cs"/>
        </a:defRPr>
      </a:lvl2pPr>
      <a:lvl3pPr marL="442913" indent="-214313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Clr>
          <a:schemeClr val="tx1"/>
        </a:buClr>
        <a:buSzPct val="110000"/>
        <a:buFont typeface="Arial" panose="020B0604020202020204" pitchFamily="34" charset="0"/>
        <a:buChar char="‒"/>
        <a:defRPr lang="en-US" sz="1600" kern="1200" dirty="0">
          <a:solidFill>
            <a:schemeClr val="tx1"/>
          </a:solidFill>
          <a:latin typeface="+mn-lt"/>
          <a:ea typeface="+mn-ea"/>
          <a:cs typeface="+mn-cs"/>
        </a:defRPr>
      </a:lvl3pPr>
      <a:lvl4pPr marL="598488" indent="-15240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Clr>
          <a:schemeClr val="tx1"/>
        </a:buClr>
        <a:buSzPct val="100000"/>
        <a:buFont typeface="Arial" panose="020B0604020202020204" pitchFamily="34" charset="0"/>
        <a:buChar char="•"/>
        <a:defRPr lang="en-US" sz="1600" kern="1200" dirty="0">
          <a:solidFill>
            <a:schemeClr val="tx1"/>
          </a:solidFill>
          <a:latin typeface="+mn-lt"/>
          <a:ea typeface="+mn-ea"/>
          <a:cs typeface="+mn-cs"/>
        </a:defRPr>
      </a:lvl4pPr>
      <a:lvl5pPr marL="817563" indent="-147638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Clr>
          <a:schemeClr val="tx1"/>
        </a:buClr>
        <a:buSzPct val="100000"/>
        <a:buFont typeface="Arial" panose="020B0604020202020204" pitchFamily="34" charset="0"/>
        <a:buChar char="̶"/>
        <a:defRPr lang="en-US" sz="1600" kern="1200" dirty="0">
          <a:solidFill>
            <a:schemeClr val="tx1"/>
          </a:solidFill>
          <a:latin typeface="+mn-lt"/>
          <a:ea typeface="+mn-ea"/>
          <a:cs typeface="+mn-cs"/>
        </a:defRPr>
      </a:lvl5pPr>
      <a:lvl6pPr marL="1085850" indent="-17145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SzPct val="100000"/>
        <a:buFont typeface="Arial" panose="020B0604020202020204" pitchFamily="34" charset="0"/>
        <a:buChar char="▫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6pPr>
      <a:lvl7pPr marL="1085850" indent="-17145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SzPct val="100000"/>
        <a:buFont typeface="Arial" panose="020B0604020202020204" pitchFamily="34" charset="0"/>
        <a:buChar char="▫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7pPr>
      <a:lvl8pPr marL="1085850" indent="-17145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SzPct val="100000"/>
        <a:buFont typeface="Arial" panose="020B0604020202020204" pitchFamily="34" charset="0"/>
        <a:buChar char="▫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8pPr>
      <a:lvl9pPr marL="1085850" indent="-17145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SzPct val="100000"/>
        <a:buFont typeface="Arial" panose="020B0604020202020204" pitchFamily="34" charset="0"/>
        <a:buChar char="▫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368">
          <p15:clr>
            <a:srgbClr val="5ACBF0"/>
          </p15:clr>
        </p15:guide>
        <p15:guide id="3" orient="horz" pos="3912">
          <p15:clr>
            <a:srgbClr val="5ACBF0"/>
          </p15:clr>
        </p15:guide>
        <p15:guide id="4" orient="horz" pos="1075">
          <p15:clr>
            <a:srgbClr val="F26B43"/>
          </p15:clr>
        </p15:guide>
        <p15:guide id="5" pos="7329">
          <p15:clr>
            <a:srgbClr val="F26B43"/>
          </p15:clr>
        </p15:guide>
        <p15:guide id="6" pos="345">
          <p15:clr>
            <a:srgbClr val="F26B43"/>
          </p15:clr>
        </p15:guide>
        <p15:guide id="8" orient="horz" pos="4063">
          <p15:clr>
            <a:srgbClr val="F26B43"/>
          </p15:clr>
        </p15:guide>
      </p15:sldGuideLst>
    </p:ext>
  </p:extLst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6" hidden="1">
            <a:extLst>
              <a:ext uri="{FF2B5EF4-FFF2-40B4-BE49-F238E27FC236}">
                <a16:creationId xmlns:a16="http://schemas.microsoft.com/office/drawing/2014/main" id="{4BC40847-AF8B-4097-9A07-2349A751A05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6"/>
            </p:custDataLst>
            <p:extLst>
              <p:ext uri="{D42A27DB-BD31-4B8C-83A1-F6EECF244321}">
                <p14:modId xmlns:p14="http://schemas.microsoft.com/office/powerpoint/2010/main" val="401507382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26" imgW="413" imgH="416" progId="TCLayout.ActiveDocument.1">
                  <p:embed/>
                </p:oleObj>
              </mc:Choice>
              <mc:Fallback>
                <p:oleObj name="think-cell Slide" r:id="rId26" imgW="413" imgH="416" progId="TCLayout.ActiveDocument.1">
                  <p:embed/>
                  <p:pic>
                    <p:nvPicPr>
                      <p:cNvPr id="3" name="Object 6" hidden="1">
                        <a:extLst>
                          <a:ext uri="{FF2B5EF4-FFF2-40B4-BE49-F238E27FC236}">
                            <a16:creationId xmlns:a16="http://schemas.microsoft.com/office/drawing/2014/main" id="{4BC40847-AF8B-4097-9A07-2349A751A05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9" name="Rectangle 12">
            <a:extLst>
              <a:ext uri="{FF2B5EF4-FFF2-40B4-BE49-F238E27FC236}">
                <a16:creationId xmlns:a16="http://schemas.microsoft.com/office/drawing/2014/main" id="{995DEE4D-DE68-4D88-892E-A824D28BADE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6634" y="6450014"/>
            <a:ext cx="12198633" cy="424748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152" name="Picture 17">
            <a:extLst>
              <a:ext uri="{FF2B5EF4-FFF2-40B4-BE49-F238E27FC236}">
                <a16:creationId xmlns:a16="http://schemas.microsoft.com/office/drawing/2014/main" id="{21E2EAA5-B57A-4298-86E2-F46FEDB28FD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437313" y="6485868"/>
            <a:ext cx="1198428" cy="36604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15B28737-798E-48D4-BBDB-8EB35CB9FFFB}"/>
              </a:ext>
            </a:extLst>
          </p:cNvPr>
          <p:cNvSpPr/>
          <p:nvPr userDrawn="1">
            <p:custDataLst>
              <p:tags r:id="rId7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n-US" sz="2500" b="1" i="0" baseline="0" dirty="0" err="1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6" name="4. Footnote" hidden="1">
            <a:extLst>
              <a:ext uri="{FF2B5EF4-FFF2-40B4-BE49-F238E27FC236}">
                <a16:creationId xmlns:a16="http://schemas.microsoft.com/office/drawing/2014/main" id="{772E4927-517C-4D61-9929-9FFDE5F31A03}"/>
              </a:ext>
            </a:extLst>
          </p:cNvPr>
          <p:cNvSpPr txBox="1"/>
          <p:nvPr userDrawn="1">
            <p:custDataLst>
              <p:tags r:id="rId8"/>
            </p:custDataLst>
          </p:nvPr>
        </p:nvSpPr>
        <p:spPr>
          <a:xfrm>
            <a:off x="553972" y="6278400"/>
            <a:ext cx="7278624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>
            <a:defPPr>
              <a:defRPr lang="en-US"/>
            </a:defPPr>
            <a:lvl1pPr marL="203200" marR="0" lvl="0" indent="-212725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Footnotes</a:t>
            </a:r>
          </a:p>
        </p:txBody>
      </p:sp>
      <p:sp>
        <p:nvSpPr>
          <p:cNvPr id="57" name="2. Slide Title">
            <a:extLst>
              <a:ext uri="{FF2B5EF4-FFF2-40B4-BE49-F238E27FC236}">
                <a16:creationId xmlns:a16="http://schemas.microsoft.com/office/drawing/2014/main" id="{98FF70AE-7EF6-4E5B-9FFE-B44C852C9FBA}"/>
              </a:ext>
            </a:extLst>
          </p:cNvPr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>
          <a:xfrm>
            <a:off x="554736" y="172212"/>
            <a:ext cx="11082528" cy="731520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Autofit/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59" name="Grid" hidden="1">
            <a:extLst>
              <a:ext uri="{FF2B5EF4-FFF2-40B4-BE49-F238E27FC236}">
                <a16:creationId xmlns:a16="http://schemas.microsoft.com/office/drawing/2014/main" id="{D35250B8-D61E-4F1A-9ACD-6E1BB958B78E}"/>
              </a:ext>
            </a:extLst>
          </p:cNvPr>
          <p:cNvGrpSpPr/>
          <p:nvPr userDrawn="1"/>
        </p:nvGrpSpPr>
        <p:grpSpPr>
          <a:xfrm>
            <a:off x="0" y="0"/>
            <a:ext cx="12190476" cy="6858000"/>
            <a:chOff x="0" y="0"/>
            <a:chExt cx="12190476" cy="6858000"/>
          </a:xfrm>
        </p:grpSpPr>
        <p:sp>
          <p:nvSpPr>
            <p:cNvPr id="60" name="slide margin">
              <a:extLst>
                <a:ext uri="{FF2B5EF4-FFF2-40B4-BE49-F238E27FC236}">
                  <a16:creationId xmlns:a16="http://schemas.microsoft.com/office/drawing/2014/main" id="{B96EBE04-E01D-4922-8601-F1AD43DC4DA0}"/>
                </a:ext>
              </a:extLst>
            </p:cNvPr>
            <p:cNvSpPr/>
            <p:nvPr/>
          </p:nvSpPr>
          <p:spPr bwMode="invGray">
            <a:xfrm>
              <a:off x="1524" y="0"/>
              <a:ext cx="12188952" cy="6858000"/>
            </a:xfrm>
            <a:custGeom>
              <a:avLst/>
              <a:gdLst>
                <a:gd name="connsiteX0" fmla="*/ 551868 w 12188952"/>
                <a:gd name="connsiteY0" fmla="*/ 1709928 h 6858000"/>
                <a:gd name="connsiteX1" fmla="*/ 551868 w 12188952"/>
                <a:gd name="connsiteY1" fmla="*/ 6217920 h 6858000"/>
                <a:gd name="connsiteX2" fmla="*/ 11636196 w 12188952"/>
                <a:gd name="connsiteY2" fmla="*/ 6217920 h 6858000"/>
                <a:gd name="connsiteX3" fmla="*/ 11636196 w 12188952"/>
                <a:gd name="connsiteY3" fmla="*/ 1709928 h 6858000"/>
                <a:gd name="connsiteX4" fmla="*/ 0 w 12188952"/>
                <a:gd name="connsiteY4" fmla="*/ 0 h 6858000"/>
                <a:gd name="connsiteX5" fmla="*/ 12188952 w 12188952"/>
                <a:gd name="connsiteY5" fmla="*/ 0 h 6858000"/>
                <a:gd name="connsiteX6" fmla="*/ 12188952 w 12188952"/>
                <a:gd name="connsiteY6" fmla="*/ 6858000 h 6858000"/>
                <a:gd name="connsiteX7" fmla="*/ 0 w 12188952"/>
                <a:gd name="connsiteY7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88952" h="6858000">
                  <a:moveTo>
                    <a:pt x="551868" y="1709928"/>
                  </a:moveTo>
                  <a:lnTo>
                    <a:pt x="551868" y="6217920"/>
                  </a:lnTo>
                  <a:lnTo>
                    <a:pt x="11636196" y="6217920"/>
                  </a:lnTo>
                  <a:lnTo>
                    <a:pt x="11636196" y="1709928"/>
                  </a:lnTo>
                  <a:close/>
                  <a:moveTo>
                    <a:pt x="0" y="0"/>
                  </a:moveTo>
                  <a:lnTo>
                    <a:pt x="12188952" y="0"/>
                  </a:lnTo>
                  <a:lnTo>
                    <a:pt x="12188952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FF0000">
                <a:alpha val="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err="1">
                <a:solidFill>
                  <a:schemeClr val="tx1"/>
                </a:solidFill>
                <a:latin typeface="+mn-lt"/>
              </a:endParaRPr>
            </a:p>
          </p:txBody>
        </p: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5CA037B0-2A91-4357-A969-80F65F949266}"/>
                </a:ext>
              </a:extLst>
            </p:cNvPr>
            <p:cNvCxnSpPr/>
            <p:nvPr/>
          </p:nvCxnSpPr>
          <p:spPr bwMode="invGray">
            <a:xfrm>
              <a:off x="859460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E1BD7C67-EF90-4AA0-BA50-51299E7EEE4C}"/>
                </a:ext>
              </a:extLst>
            </p:cNvPr>
            <p:cNvCxnSpPr/>
            <p:nvPr/>
          </p:nvCxnSpPr>
          <p:spPr bwMode="invGray">
            <a:xfrm>
              <a:off x="11332545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7719564A-5227-44A7-ABC0-4C6BBC1E2D6F}"/>
                </a:ext>
              </a:extLst>
            </p:cNvPr>
            <p:cNvCxnSpPr/>
            <p:nvPr/>
          </p:nvCxnSpPr>
          <p:spPr bwMode="invGray">
            <a:xfrm>
              <a:off x="1811559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0FD85D0C-74E8-4603-86B8-FCC481122CE8}"/>
                </a:ext>
              </a:extLst>
            </p:cNvPr>
            <p:cNvCxnSpPr/>
            <p:nvPr/>
          </p:nvCxnSpPr>
          <p:spPr bwMode="invGray">
            <a:xfrm>
              <a:off x="2763658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7F8BF8BD-68B4-4717-8162-382FFCC9BC9A}"/>
                </a:ext>
              </a:extLst>
            </p:cNvPr>
            <p:cNvCxnSpPr/>
            <p:nvPr/>
          </p:nvCxnSpPr>
          <p:spPr bwMode="invGray">
            <a:xfrm>
              <a:off x="3715757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89DB0B65-FCD8-4DD7-833A-DEED6A420E2A}"/>
                </a:ext>
              </a:extLst>
            </p:cNvPr>
            <p:cNvCxnSpPr/>
            <p:nvPr/>
          </p:nvCxnSpPr>
          <p:spPr bwMode="invGray">
            <a:xfrm>
              <a:off x="4667856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E18151F3-D51F-4302-95BF-AE8E806F628D}"/>
                </a:ext>
              </a:extLst>
            </p:cNvPr>
            <p:cNvCxnSpPr/>
            <p:nvPr/>
          </p:nvCxnSpPr>
          <p:spPr bwMode="invGray">
            <a:xfrm>
              <a:off x="5619955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35A6B330-5ACC-486B-8131-B7F5407825B2}"/>
                </a:ext>
              </a:extLst>
            </p:cNvPr>
            <p:cNvCxnSpPr/>
            <p:nvPr/>
          </p:nvCxnSpPr>
          <p:spPr bwMode="invGray">
            <a:xfrm>
              <a:off x="6572054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DA5DE7AD-CCFE-4A85-9421-C7CEA9F80DEC}"/>
                </a:ext>
              </a:extLst>
            </p:cNvPr>
            <p:cNvCxnSpPr/>
            <p:nvPr/>
          </p:nvCxnSpPr>
          <p:spPr bwMode="invGray">
            <a:xfrm>
              <a:off x="7524153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6E2A9A81-75D1-41A9-9821-54FC36E753C1}"/>
                </a:ext>
              </a:extLst>
            </p:cNvPr>
            <p:cNvCxnSpPr/>
            <p:nvPr/>
          </p:nvCxnSpPr>
          <p:spPr bwMode="invGray">
            <a:xfrm>
              <a:off x="8476252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86FE52AA-2DD1-4D00-A984-41CDC38B2D7F}"/>
                </a:ext>
              </a:extLst>
            </p:cNvPr>
            <p:cNvCxnSpPr/>
            <p:nvPr/>
          </p:nvCxnSpPr>
          <p:spPr bwMode="invGray">
            <a:xfrm>
              <a:off x="9428351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85C9FC50-7177-43E6-9E56-DC9A2E6B7E6E}"/>
                </a:ext>
              </a:extLst>
            </p:cNvPr>
            <p:cNvCxnSpPr/>
            <p:nvPr/>
          </p:nvCxnSpPr>
          <p:spPr bwMode="invGray">
            <a:xfrm>
              <a:off x="10380450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BC97F85A-62E2-4591-B8D0-4F068B177B5D}"/>
                </a:ext>
              </a:extLst>
            </p:cNvPr>
            <p:cNvSpPr/>
            <p:nvPr/>
          </p:nvSpPr>
          <p:spPr bwMode="invGray">
            <a:xfrm>
              <a:off x="1524" y="0"/>
              <a:ext cx="553212" cy="6858000"/>
            </a:xfrm>
            <a:custGeom>
              <a:avLst/>
              <a:gdLst>
                <a:gd name="connsiteX0" fmla="*/ 0 w 553212"/>
                <a:gd name="connsiteY0" fmla="*/ 0 h 6858000"/>
                <a:gd name="connsiteX1" fmla="*/ 553212 w 553212"/>
                <a:gd name="connsiteY1" fmla="*/ 0 h 6858000"/>
                <a:gd name="connsiteX2" fmla="*/ 553212 w 553212"/>
                <a:gd name="connsiteY2" fmla="*/ 6858000 h 6858000"/>
                <a:gd name="connsiteX3" fmla="*/ 0 w 553212"/>
                <a:gd name="connsiteY3" fmla="*/ 6858000 h 6858000"/>
                <a:gd name="connsiteX4" fmla="*/ 0 w 553212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3212" h="6858000">
                  <a:moveTo>
                    <a:pt x="0" y="0"/>
                  </a:moveTo>
                  <a:lnTo>
                    <a:pt x="553212" y="0"/>
                  </a:lnTo>
                  <a:lnTo>
                    <a:pt x="553212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7F4B967A-CF91-473D-8A35-2BE771F9F590}"/>
                </a:ext>
              </a:extLst>
            </p:cNvPr>
            <p:cNvSpPr/>
            <p:nvPr/>
          </p:nvSpPr>
          <p:spPr bwMode="invGray">
            <a:xfrm>
              <a:off x="1167385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5AC41621-77EA-4492-8E68-0BE34108294A}"/>
                </a:ext>
              </a:extLst>
            </p:cNvPr>
            <p:cNvSpPr/>
            <p:nvPr/>
          </p:nvSpPr>
          <p:spPr bwMode="invGray">
            <a:xfrm>
              <a:off x="2119484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31A06AD2-A9EA-45D9-B15C-089884A54107}"/>
                </a:ext>
              </a:extLst>
            </p:cNvPr>
            <p:cNvSpPr/>
            <p:nvPr/>
          </p:nvSpPr>
          <p:spPr bwMode="invGray">
            <a:xfrm>
              <a:off x="3071583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3A7B39CC-379F-4224-9E59-81B1690088A0}"/>
                </a:ext>
              </a:extLst>
            </p:cNvPr>
            <p:cNvSpPr/>
            <p:nvPr/>
          </p:nvSpPr>
          <p:spPr bwMode="invGray">
            <a:xfrm>
              <a:off x="4023681" y="0"/>
              <a:ext cx="339450" cy="6858000"/>
            </a:xfrm>
            <a:custGeom>
              <a:avLst/>
              <a:gdLst>
                <a:gd name="connsiteX0" fmla="*/ 0 w 339450"/>
                <a:gd name="connsiteY0" fmla="*/ 0 h 6858000"/>
                <a:gd name="connsiteX1" fmla="*/ 339450 w 339450"/>
                <a:gd name="connsiteY1" fmla="*/ 0 h 6858000"/>
                <a:gd name="connsiteX2" fmla="*/ 339450 w 339450"/>
                <a:gd name="connsiteY2" fmla="*/ 6858000 h 6858000"/>
                <a:gd name="connsiteX3" fmla="*/ 0 w 339450"/>
                <a:gd name="connsiteY3" fmla="*/ 6858000 h 6858000"/>
                <a:gd name="connsiteX4" fmla="*/ 0 w 339450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0" h="6858000">
                  <a:moveTo>
                    <a:pt x="0" y="0"/>
                  </a:moveTo>
                  <a:lnTo>
                    <a:pt x="339450" y="0"/>
                  </a:lnTo>
                  <a:lnTo>
                    <a:pt x="33945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F8002ACB-1459-4214-B28A-B38E8A1FF8A6}"/>
                </a:ext>
              </a:extLst>
            </p:cNvPr>
            <p:cNvSpPr/>
            <p:nvPr/>
          </p:nvSpPr>
          <p:spPr bwMode="invGray">
            <a:xfrm>
              <a:off x="4975780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71D59E94-AA3C-4DE0-8345-20C71667A205}"/>
                </a:ext>
              </a:extLst>
            </p:cNvPr>
            <p:cNvSpPr/>
            <p:nvPr/>
          </p:nvSpPr>
          <p:spPr bwMode="invGray">
            <a:xfrm>
              <a:off x="5927879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5805F09B-786C-43E4-8288-B1AAF94C8ADE}"/>
                </a:ext>
              </a:extLst>
            </p:cNvPr>
            <p:cNvSpPr/>
            <p:nvPr/>
          </p:nvSpPr>
          <p:spPr bwMode="invGray">
            <a:xfrm>
              <a:off x="6879978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5FB23B6E-567C-4896-8B32-DA4C452B4AE7}"/>
                </a:ext>
              </a:extLst>
            </p:cNvPr>
            <p:cNvSpPr/>
            <p:nvPr/>
          </p:nvSpPr>
          <p:spPr bwMode="invGray">
            <a:xfrm>
              <a:off x="7832077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9B792231-972E-4476-BAF2-761E10463BA8}"/>
                </a:ext>
              </a:extLst>
            </p:cNvPr>
            <p:cNvSpPr/>
            <p:nvPr/>
          </p:nvSpPr>
          <p:spPr bwMode="invGray">
            <a:xfrm>
              <a:off x="8784176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908370B7-3D11-4F78-B977-D8F0DE2694ED}"/>
                </a:ext>
              </a:extLst>
            </p:cNvPr>
            <p:cNvSpPr/>
            <p:nvPr/>
          </p:nvSpPr>
          <p:spPr bwMode="invGray">
            <a:xfrm>
              <a:off x="9736274" y="0"/>
              <a:ext cx="339450" cy="6858000"/>
            </a:xfrm>
            <a:custGeom>
              <a:avLst/>
              <a:gdLst>
                <a:gd name="connsiteX0" fmla="*/ 0 w 339450"/>
                <a:gd name="connsiteY0" fmla="*/ 0 h 6858000"/>
                <a:gd name="connsiteX1" fmla="*/ 339450 w 339450"/>
                <a:gd name="connsiteY1" fmla="*/ 0 h 6858000"/>
                <a:gd name="connsiteX2" fmla="*/ 339450 w 339450"/>
                <a:gd name="connsiteY2" fmla="*/ 6858000 h 6858000"/>
                <a:gd name="connsiteX3" fmla="*/ 0 w 339450"/>
                <a:gd name="connsiteY3" fmla="*/ 6858000 h 6858000"/>
                <a:gd name="connsiteX4" fmla="*/ 0 w 339450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0" h="6858000">
                  <a:moveTo>
                    <a:pt x="0" y="0"/>
                  </a:moveTo>
                  <a:lnTo>
                    <a:pt x="339450" y="0"/>
                  </a:lnTo>
                  <a:lnTo>
                    <a:pt x="33945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C11EA99D-D15D-43C2-BF4E-36554B346AB6}"/>
                </a:ext>
              </a:extLst>
            </p:cNvPr>
            <p:cNvSpPr/>
            <p:nvPr/>
          </p:nvSpPr>
          <p:spPr bwMode="invGray">
            <a:xfrm>
              <a:off x="10688372" y="0"/>
              <a:ext cx="336244" cy="6858000"/>
            </a:xfrm>
            <a:custGeom>
              <a:avLst/>
              <a:gdLst>
                <a:gd name="connsiteX0" fmla="*/ 0 w 336244"/>
                <a:gd name="connsiteY0" fmla="*/ 0 h 6858000"/>
                <a:gd name="connsiteX1" fmla="*/ 336244 w 336244"/>
                <a:gd name="connsiteY1" fmla="*/ 0 h 6858000"/>
                <a:gd name="connsiteX2" fmla="*/ 336244 w 336244"/>
                <a:gd name="connsiteY2" fmla="*/ 6858000 h 6858000"/>
                <a:gd name="connsiteX3" fmla="*/ 0 w 336244"/>
                <a:gd name="connsiteY3" fmla="*/ 6858000 h 6858000"/>
                <a:gd name="connsiteX4" fmla="*/ 0 w 336244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6244" h="6858000">
                  <a:moveTo>
                    <a:pt x="0" y="0"/>
                  </a:moveTo>
                  <a:lnTo>
                    <a:pt x="336244" y="0"/>
                  </a:lnTo>
                  <a:lnTo>
                    <a:pt x="336244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3A72B2F6-0AFF-4E6E-AFFF-60767DB3FA63}"/>
                </a:ext>
              </a:extLst>
            </p:cNvPr>
            <p:cNvSpPr/>
            <p:nvPr/>
          </p:nvSpPr>
          <p:spPr bwMode="invGray">
            <a:xfrm>
              <a:off x="11637264" y="0"/>
              <a:ext cx="553212" cy="6858000"/>
            </a:xfrm>
            <a:custGeom>
              <a:avLst/>
              <a:gdLst>
                <a:gd name="connsiteX0" fmla="*/ 0 w 553212"/>
                <a:gd name="connsiteY0" fmla="*/ 0 h 6858000"/>
                <a:gd name="connsiteX1" fmla="*/ 553212 w 553212"/>
                <a:gd name="connsiteY1" fmla="*/ 0 h 6858000"/>
                <a:gd name="connsiteX2" fmla="*/ 553212 w 553212"/>
                <a:gd name="connsiteY2" fmla="*/ 6858000 h 6858000"/>
                <a:gd name="connsiteX3" fmla="*/ 0 w 553212"/>
                <a:gd name="connsiteY3" fmla="*/ 6858000 h 6858000"/>
                <a:gd name="connsiteX4" fmla="*/ 0 w 553212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3212" h="6858000">
                  <a:moveTo>
                    <a:pt x="0" y="0"/>
                  </a:moveTo>
                  <a:lnTo>
                    <a:pt x="553212" y="0"/>
                  </a:lnTo>
                  <a:lnTo>
                    <a:pt x="553212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A68F8E74-3AE4-4AF9-9F36-63344C9076D2}"/>
                </a:ext>
              </a:extLst>
            </p:cNvPr>
            <p:cNvSpPr/>
            <p:nvPr/>
          </p:nvSpPr>
          <p:spPr bwMode="invGray">
            <a:xfrm>
              <a:off x="7219428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31D5F169-E1D4-48A3-AE5B-F5F1BEF2E7CF}"/>
                </a:ext>
              </a:extLst>
            </p:cNvPr>
            <p:cNvSpPr/>
            <p:nvPr userDrawn="1"/>
          </p:nvSpPr>
          <p:spPr bwMode="invGray">
            <a:xfrm>
              <a:off x="1506835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4230F928-F9B2-4955-9800-74DE09DCE6F2}"/>
                </a:ext>
              </a:extLst>
            </p:cNvPr>
            <p:cNvSpPr/>
            <p:nvPr userDrawn="1"/>
          </p:nvSpPr>
          <p:spPr bwMode="invGray">
            <a:xfrm>
              <a:off x="2458934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37C829A9-6808-4531-8C12-A84988E6DEE1}"/>
                </a:ext>
              </a:extLst>
            </p:cNvPr>
            <p:cNvSpPr/>
            <p:nvPr userDrawn="1"/>
          </p:nvSpPr>
          <p:spPr bwMode="invGray">
            <a:xfrm>
              <a:off x="3411033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7FA5964C-E9C5-4C2F-BD6E-47BAFB5B6D17}"/>
                </a:ext>
              </a:extLst>
            </p:cNvPr>
            <p:cNvSpPr/>
            <p:nvPr userDrawn="1"/>
          </p:nvSpPr>
          <p:spPr bwMode="invGray">
            <a:xfrm>
              <a:off x="4363132" y="0"/>
              <a:ext cx="609447" cy="6858000"/>
            </a:xfrm>
            <a:custGeom>
              <a:avLst/>
              <a:gdLst>
                <a:gd name="connsiteX0" fmla="*/ 0 w 609447"/>
                <a:gd name="connsiteY0" fmla="*/ 0 h 6858000"/>
                <a:gd name="connsiteX1" fmla="*/ 609447 w 609447"/>
                <a:gd name="connsiteY1" fmla="*/ 0 h 6858000"/>
                <a:gd name="connsiteX2" fmla="*/ 609447 w 609447"/>
                <a:gd name="connsiteY2" fmla="*/ 6858000 h 6858000"/>
                <a:gd name="connsiteX3" fmla="*/ 0 w 609447"/>
                <a:gd name="connsiteY3" fmla="*/ 6858000 h 6858000"/>
                <a:gd name="connsiteX4" fmla="*/ 0 w 609447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7" h="6858000">
                  <a:moveTo>
                    <a:pt x="0" y="0"/>
                  </a:moveTo>
                  <a:lnTo>
                    <a:pt x="609447" y="0"/>
                  </a:lnTo>
                  <a:lnTo>
                    <a:pt x="609447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3C168D8D-76CE-4BE5-BE95-79B96300EA3F}"/>
                </a:ext>
              </a:extLst>
            </p:cNvPr>
            <p:cNvSpPr/>
            <p:nvPr userDrawn="1"/>
          </p:nvSpPr>
          <p:spPr bwMode="invGray">
            <a:xfrm>
              <a:off x="5315230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6749465C-813A-45F9-8C3E-5D06C8584929}"/>
                </a:ext>
              </a:extLst>
            </p:cNvPr>
            <p:cNvSpPr/>
            <p:nvPr userDrawn="1"/>
          </p:nvSpPr>
          <p:spPr bwMode="invGray">
            <a:xfrm>
              <a:off x="6267329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53894C26-2473-4C24-B082-48DD1E92241C}"/>
                </a:ext>
              </a:extLst>
            </p:cNvPr>
            <p:cNvSpPr/>
            <p:nvPr userDrawn="1"/>
          </p:nvSpPr>
          <p:spPr bwMode="invGray">
            <a:xfrm>
              <a:off x="8171527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BFDA0320-8435-46CA-B1B3-5203F54A419F}"/>
                </a:ext>
              </a:extLst>
            </p:cNvPr>
            <p:cNvSpPr/>
            <p:nvPr userDrawn="1"/>
          </p:nvSpPr>
          <p:spPr bwMode="invGray">
            <a:xfrm>
              <a:off x="9123626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A42721E4-5D12-459C-AC2E-7CE148AF9062}"/>
                </a:ext>
              </a:extLst>
            </p:cNvPr>
            <p:cNvSpPr/>
            <p:nvPr userDrawn="1"/>
          </p:nvSpPr>
          <p:spPr bwMode="invGray">
            <a:xfrm>
              <a:off x="10075725" y="0"/>
              <a:ext cx="609447" cy="6858000"/>
            </a:xfrm>
            <a:custGeom>
              <a:avLst/>
              <a:gdLst>
                <a:gd name="connsiteX0" fmla="*/ 0 w 609447"/>
                <a:gd name="connsiteY0" fmla="*/ 0 h 6858000"/>
                <a:gd name="connsiteX1" fmla="*/ 609447 w 609447"/>
                <a:gd name="connsiteY1" fmla="*/ 0 h 6858000"/>
                <a:gd name="connsiteX2" fmla="*/ 609447 w 609447"/>
                <a:gd name="connsiteY2" fmla="*/ 6858000 h 6858000"/>
                <a:gd name="connsiteX3" fmla="*/ 0 w 609447"/>
                <a:gd name="connsiteY3" fmla="*/ 6858000 h 6858000"/>
                <a:gd name="connsiteX4" fmla="*/ 0 w 609447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7" h="6858000">
                  <a:moveTo>
                    <a:pt x="0" y="0"/>
                  </a:moveTo>
                  <a:lnTo>
                    <a:pt x="609447" y="0"/>
                  </a:lnTo>
                  <a:lnTo>
                    <a:pt x="609447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8BF7D46B-3779-49D0-BCB4-F2DCE091958D}"/>
                </a:ext>
              </a:extLst>
            </p:cNvPr>
            <p:cNvSpPr/>
            <p:nvPr userDrawn="1"/>
          </p:nvSpPr>
          <p:spPr bwMode="invGray">
            <a:xfrm>
              <a:off x="11027826" y="0"/>
              <a:ext cx="609438" cy="6858000"/>
            </a:xfrm>
            <a:custGeom>
              <a:avLst/>
              <a:gdLst>
                <a:gd name="connsiteX0" fmla="*/ 0 w 609438"/>
                <a:gd name="connsiteY0" fmla="*/ 0 h 6858000"/>
                <a:gd name="connsiteX1" fmla="*/ 609438 w 609438"/>
                <a:gd name="connsiteY1" fmla="*/ 0 h 6858000"/>
                <a:gd name="connsiteX2" fmla="*/ 609438 w 609438"/>
                <a:gd name="connsiteY2" fmla="*/ 6858000 h 6858000"/>
                <a:gd name="connsiteX3" fmla="*/ 0 w 609438"/>
                <a:gd name="connsiteY3" fmla="*/ 6858000 h 6858000"/>
                <a:gd name="connsiteX4" fmla="*/ 0 w 60943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38" h="6858000">
                  <a:moveTo>
                    <a:pt x="0" y="0"/>
                  </a:moveTo>
                  <a:lnTo>
                    <a:pt x="609438" y="0"/>
                  </a:lnTo>
                  <a:lnTo>
                    <a:pt x="60943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634464F0-BD7F-4488-85F0-EC20C24BECAA}"/>
                </a:ext>
              </a:extLst>
            </p:cNvPr>
            <p:cNvSpPr/>
            <p:nvPr userDrawn="1"/>
          </p:nvSpPr>
          <p:spPr bwMode="invGray">
            <a:xfrm>
              <a:off x="554736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82B54541-0CDD-4724-8101-AABFF1207033}"/>
                </a:ext>
              </a:extLst>
            </p:cNvPr>
            <p:cNvCxnSpPr/>
            <p:nvPr userDrawn="1"/>
          </p:nvCxnSpPr>
          <p:spPr bwMode="invGray">
            <a:xfrm>
              <a:off x="0" y="62179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45070398-8D55-4EE2-8CA4-47428E2AF03F}"/>
                </a:ext>
              </a:extLst>
            </p:cNvPr>
            <p:cNvCxnSpPr/>
            <p:nvPr userDrawn="1"/>
          </p:nvCxnSpPr>
          <p:spPr bwMode="invGray">
            <a:xfrm>
              <a:off x="0" y="31089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42166891-56D0-4EBC-B681-501401DEF9D4}"/>
                </a:ext>
              </a:extLst>
            </p:cNvPr>
            <p:cNvCxnSpPr/>
            <p:nvPr userDrawn="1"/>
          </p:nvCxnSpPr>
          <p:spPr bwMode="invGray">
            <a:xfrm>
              <a:off x="0" y="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C13A87E3-D106-41FF-A8CD-C27DABF0103D}"/>
                </a:ext>
              </a:extLst>
            </p:cNvPr>
            <p:cNvCxnSpPr/>
            <p:nvPr userDrawn="1"/>
          </p:nvCxnSpPr>
          <p:spPr bwMode="invGray">
            <a:xfrm>
              <a:off x="0" y="124358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2164477D-838D-4C70-ADD7-37AD79A844AA}"/>
                </a:ext>
              </a:extLst>
            </p:cNvPr>
            <p:cNvCxnSpPr/>
            <p:nvPr userDrawn="1"/>
          </p:nvCxnSpPr>
          <p:spPr bwMode="invGray">
            <a:xfrm>
              <a:off x="0" y="93268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72B193C0-8980-4BB2-8E91-7A1C9ABE0B6C}"/>
                </a:ext>
              </a:extLst>
            </p:cNvPr>
            <p:cNvCxnSpPr/>
            <p:nvPr userDrawn="1"/>
          </p:nvCxnSpPr>
          <p:spPr bwMode="invGray">
            <a:xfrm>
              <a:off x="0" y="186537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C1A94AAA-1D98-4233-842E-2A2F52812358}"/>
                </a:ext>
              </a:extLst>
            </p:cNvPr>
            <p:cNvCxnSpPr/>
            <p:nvPr userDrawn="1"/>
          </p:nvCxnSpPr>
          <p:spPr bwMode="invGray">
            <a:xfrm>
              <a:off x="0" y="155448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E21F2B43-A2DC-42F4-8EA4-A8A4DA6D6FA7}"/>
                </a:ext>
              </a:extLst>
            </p:cNvPr>
            <p:cNvCxnSpPr/>
            <p:nvPr userDrawn="1"/>
          </p:nvCxnSpPr>
          <p:spPr bwMode="invGray">
            <a:xfrm>
              <a:off x="0" y="248716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A60F0923-6896-405D-AD16-F097448F3E3D}"/>
                </a:ext>
              </a:extLst>
            </p:cNvPr>
            <p:cNvCxnSpPr/>
            <p:nvPr userDrawn="1"/>
          </p:nvCxnSpPr>
          <p:spPr bwMode="invGray">
            <a:xfrm>
              <a:off x="0" y="217627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BC70D5B1-47D7-451F-B83A-973A26731A22}"/>
                </a:ext>
              </a:extLst>
            </p:cNvPr>
            <p:cNvCxnSpPr/>
            <p:nvPr userDrawn="1"/>
          </p:nvCxnSpPr>
          <p:spPr bwMode="invGray">
            <a:xfrm>
              <a:off x="0" y="310896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3FD9A464-81FE-4829-A1C5-5CCEE42448B3}"/>
                </a:ext>
              </a:extLst>
            </p:cNvPr>
            <p:cNvCxnSpPr/>
            <p:nvPr userDrawn="1"/>
          </p:nvCxnSpPr>
          <p:spPr bwMode="invGray">
            <a:xfrm>
              <a:off x="0" y="279806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8F55CAB0-53A2-417F-9F66-C0437933E98B}"/>
                </a:ext>
              </a:extLst>
            </p:cNvPr>
            <p:cNvCxnSpPr/>
            <p:nvPr userDrawn="1"/>
          </p:nvCxnSpPr>
          <p:spPr bwMode="invGray">
            <a:xfrm>
              <a:off x="0" y="373075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1547EE77-7495-47CB-BEC9-D5C742DF2B2C}"/>
                </a:ext>
              </a:extLst>
            </p:cNvPr>
            <p:cNvCxnSpPr/>
            <p:nvPr userDrawn="1"/>
          </p:nvCxnSpPr>
          <p:spPr bwMode="invGray">
            <a:xfrm>
              <a:off x="0" y="341985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CA942184-696A-4A78-BB9D-3D619B990987}"/>
                </a:ext>
              </a:extLst>
            </p:cNvPr>
            <p:cNvCxnSpPr/>
            <p:nvPr userDrawn="1"/>
          </p:nvCxnSpPr>
          <p:spPr bwMode="invGray">
            <a:xfrm>
              <a:off x="0" y="435254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1B5F4EE6-4D4C-4488-80DE-36C83D540765}"/>
                </a:ext>
              </a:extLst>
            </p:cNvPr>
            <p:cNvCxnSpPr/>
            <p:nvPr userDrawn="1"/>
          </p:nvCxnSpPr>
          <p:spPr bwMode="invGray">
            <a:xfrm>
              <a:off x="0" y="404164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CD3A42E3-1ED2-4BBE-8B0B-CEA491522F0A}"/>
                </a:ext>
              </a:extLst>
            </p:cNvPr>
            <p:cNvCxnSpPr/>
            <p:nvPr userDrawn="1"/>
          </p:nvCxnSpPr>
          <p:spPr bwMode="invGray">
            <a:xfrm>
              <a:off x="0" y="497433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94162AD8-9037-4220-B19F-7B3A0F44E941}"/>
                </a:ext>
              </a:extLst>
            </p:cNvPr>
            <p:cNvCxnSpPr/>
            <p:nvPr userDrawn="1"/>
          </p:nvCxnSpPr>
          <p:spPr bwMode="invGray">
            <a:xfrm>
              <a:off x="0" y="466344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4C20FB70-03E4-4D7E-BA41-546EAAB33089}"/>
                </a:ext>
              </a:extLst>
            </p:cNvPr>
            <p:cNvCxnSpPr/>
            <p:nvPr userDrawn="1"/>
          </p:nvCxnSpPr>
          <p:spPr bwMode="invGray">
            <a:xfrm>
              <a:off x="0" y="559612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A84D3C92-FDAE-47DB-9457-A9B216922E98}"/>
                </a:ext>
              </a:extLst>
            </p:cNvPr>
            <p:cNvCxnSpPr/>
            <p:nvPr userDrawn="1"/>
          </p:nvCxnSpPr>
          <p:spPr bwMode="invGray">
            <a:xfrm>
              <a:off x="0" y="528523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B5DF0860-265F-4ABC-9F65-0C1D385DAA19}"/>
                </a:ext>
              </a:extLst>
            </p:cNvPr>
            <p:cNvCxnSpPr/>
            <p:nvPr userDrawn="1"/>
          </p:nvCxnSpPr>
          <p:spPr bwMode="invGray">
            <a:xfrm>
              <a:off x="0" y="621792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D878D1D5-E6E5-4FA6-AF6E-95E8AF796777}"/>
                </a:ext>
              </a:extLst>
            </p:cNvPr>
            <p:cNvCxnSpPr/>
            <p:nvPr userDrawn="1"/>
          </p:nvCxnSpPr>
          <p:spPr bwMode="invGray">
            <a:xfrm>
              <a:off x="0" y="590702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E11FF29A-4B39-4335-9BD5-ED902309BF79}"/>
                </a:ext>
              </a:extLst>
            </p:cNvPr>
            <p:cNvCxnSpPr/>
            <p:nvPr userDrawn="1"/>
          </p:nvCxnSpPr>
          <p:spPr bwMode="invGray">
            <a:xfrm>
              <a:off x="0" y="652881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3A82A803-5E70-4523-9F20-67F308765C7E}"/>
                </a:ext>
              </a:extLst>
            </p:cNvPr>
            <p:cNvCxnSpPr/>
            <p:nvPr userDrawn="1"/>
          </p:nvCxnSpPr>
          <p:spPr bwMode="invGray">
            <a:xfrm>
              <a:off x="0" y="77724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B4208CB2-5882-4416-87C9-284BDAF3367A}"/>
                </a:ext>
              </a:extLst>
            </p:cNvPr>
            <p:cNvCxnSpPr/>
            <p:nvPr userDrawn="1"/>
          </p:nvCxnSpPr>
          <p:spPr bwMode="invGray">
            <a:xfrm>
              <a:off x="0" y="46634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BD4116CD-6422-4E26-9703-D3F7C10FCD56}"/>
                </a:ext>
              </a:extLst>
            </p:cNvPr>
            <p:cNvCxnSpPr/>
            <p:nvPr userDrawn="1"/>
          </p:nvCxnSpPr>
          <p:spPr bwMode="invGray">
            <a:xfrm>
              <a:off x="0" y="15544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31AB3A35-E2FF-4178-896B-F08E77092825}"/>
                </a:ext>
              </a:extLst>
            </p:cNvPr>
            <p:cNvCxnSpPr/>
            <p:nvPr userDrawn="1"/>
          </p:nvCxnSpPr>
          <p:spPr bwMode="invGray">
            <a:xfrm>
              <a:off x="0" y="139903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2179C539-DD6F-48AA-8F80-27BC682014AF}"/>
                </a:ext>
              </a:extLst>
            </p:cNvPr>
            <p:cNvCxnSpPr/>
            <p:nvPr userDrawn="1"/>
          </p:nvCxnSpPr>
          <p:spPr bwMode="invGray">
            <a:xfrm>
              <a:off x="0" y="108813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2784004E-3271-4D1C-B1EA-CA1E334E0D03}"/>
                </a:ext>
              </a:extLst>
            </p:cNvPr>
            <p:cNvCxnSpPr/>
            <p:nvPr userDrawn="1"/>
          </p:nvCxnSpPr>
          <p:spPr bwMode="invGray">
            <a:xfrm>
              <a:off x="0" y="202082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3657725E-FBF6-491D-9BA1-E6A9727F4F2D}"/>
                </a:ext>
              </a:extLst>
            </p:cNvPr>
            <p:cNvCxnSpPr/>
            <p:nvPr userDrawn="1"/>
          </p:nvCxnSpPr>
          <p:spPr bwMode="invGray">
            <a:xfrm>
              <a:off x="0" y="170992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31244567-76A7-47AF-9353-403D05D533F0}"/>
                </a:ext>
              </a:extLst>
            </p:cNvPr>
            <p:cNvCxnSpPr/>
            <p:nvPr userDrawn="1"/>
          </p:nvCxnSpPr>
          <p:spPr bwMode="invGray">
            <a:xfrm>
              <a:off x="0" y="264261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EEC47A2A-ED3B-4AD0-ACD5-F8ED92644229}"/>
                </a:ext>
              </a:extLst>
            </p:cNvPr>
            <p:cNvCxnSpPr/>
            <p:nvPr userDrawn="1"/>
          </p:nvCxnSpPr>
          <p:spPr bwMode="invGray">
            <a:xfrm>
              <a:off x="0" y="233172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0F3E01E5-F569-4020-BCB0-083537701AB0}"/>
                </a:ext>
              </a:extLst>
            </p:cNvPr>
            <p:cNvCxnSpPr/>
            <p:nvPr userDrawn="1"/>
          </p:nvCxnSpPr>
          <p:spPr bwMode="invGray">
            <a:xfrm>
              <a:off x="0" y="326440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71121A42-5912-44C8-B9A3-FDEC8EA70284}"/>
                </a:ext>
              </a:extLst>
            </p:cNvPr>
            <p:cNvCxnSpPr/>
            <p:nvPr userDrawn="1"/>
          </p:nvCxnSpPr>
          <p:spPr bwMode="invGray">
            <a:xfrm>
              <a:off x="0" y="295351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659B1DE7-25C8-4743-8284-FA656D339F55}"/>
                </a:ext>
              </a:extLst>
            </p:cNvPr>
            <p:cNvCxnSpPr/>
            <p:nvPr userDrawn="1"/>
          </p:nvCxnSpPr>
          <p:spPr bwMode="invGray">
            <a:xfrm>
              <a:off x="0" y="388620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526249F1-59FB-44FC-8AF9-D7F90AFBEE2C}"/>
                </a:ext>
              </a:extLst>
            </p:cNvPr>
            <p:cNvCxnSpPr/>
            <p:nvPr userDrawn="1"/>
          </p:nvCxnSpPr>
          <p:spPr bwMode="invGray">
            <a:xfrm>
              <a:off x="0" y="357530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E6D42779-D977-4405-A149-D8DE5B52134A}"/>
                </a:ext>
              </a:extLst>
            </p:cNvPr>
            <p:cNvCxnSpPr/>
            <p:nvPr userDrawn="1"/>
          </p:nvCxnSpPr>
          <p:spPr bwMode="invGray">
            <a:xfrm>
              <a:off x="0" y="450799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27EE8A2F-6AD9-4AE7-B04B-7892891F84AC}"/>
                </a:ext>
              </a:extLst>
            </p:cNvPr>
            <p:cNvCxnSpPr/>
            <p:nvPr userDrawn="1"/>
          </p:nvCxnSpPr>
          <p:spPr bwMode="invGray">
            <a:xfrm>
              <a:off x="0" y="419709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B8F4A59A-16C3-4C3A-AB79-FE22721EA641}"/>
                </a:ext>
              </a:extLst>
            </p:cNvPr>
            <p:cNvCxnSpPr/>
            <p:nvPr userDrawn="1"/>
          </p:nvCxnSpPr>
          <p:spPr bwMode="invGray">
            <a:xfrm>
              <a:off x="0" y="512978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5CA3A6CC-1A49-42F6-A318-99D9224BDC91}"/>
                </a:ext>
              </a:extLst>
            </p:cNvPr>
            <p:cNvCxnSpPr/>
            <p:nvPr userDrawn="1"/>
          </p:nvCxnSpPr>
          <p:spPr bwMode="invGray">
            <a:xfrm>
              <a:off x="0" y="481888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2DC3484E-5EF8-49C4-B1F6-75C854D50C80}"/>
                </a:ext>
              </a:extLst>
            </p:cNvPr>
            <p:cNvCxnSpPr/>
            <p:nvPr userDrawn="1"/>
          </p:nvCxnSpPr>
          <p:spPr bwMode="invGray">
            <a:xfrm>
              <a:off x="0" y="575157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33461A54-E77E-414D-B7E0-7364070D9566}"/>
                </a:ext>
              </a:extLst>
            </p:cNvPr>
            <p:cNvCxnSpPr/>
            <p:nvPr userDrawn="1"/>
          </p:nvCxnSpPr>
          <p:spPr bwMode="invGray">
            <a:xfrm>
              <a:off x="0" y="544068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29C48517-171B-43FD-A41C-58C9B531BDB5}"/>
                </a:ext>
              </a:extLst>
            </p:cNvPr>
            <p:cNvCxnSpPr/>
            <p:nvPr userDrawn="1"/>
          </p:nvCxnSpPr>
          <p:spPr bwMode="invGray">
            <a:xfrm>
              <a:off x="0" y="637336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F429932A-1238-48FC-B171-20A3AA531D40}"/>
                </a:ext>
              </a:extLst>
            </p:cNvPr>
            <p:cNvCxnSpPr/>
            <p:nvPr userDrawn="1"/>
          </p:nvCxnSpPr>
          <p:spPr bwMode="invGray">
            <a:xfrm>
              <a:off x="0" y="606247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7BED7651-AF04-41D4-9476-5A43476D85BB}"/>
                </a:ext>
              </a:extLst>
            </p:cNvPr>
            <p:cNvCxnSpPr/>
            <p:nvPr userDrawn="1"/>
          </p:nvCxnSpPr>
          <p:spPr bwMode="invGray">
            <a:xfrm>
              <a:off x="0" y="668426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5" name="main body box">
              <a:extLst>
                <a:ext uri="{FF2B5EF4-FFF2-40B4-BE49-F238E27FC236}">
                  <a16:creationId xmlns:a16="http://schemas.microsoft.com/office/drawing/2014/main" id="{100DE417-9DB9-4840-8370-B716FFA27760}"/>
                </a:ext>
              </a:extLst>
            </p:cNvPr>
            <p:cNvSpPr/>
            <p:nvPr userDrawn="1"/>
          </p:nvSpPr>
          <p:spPr bwMode="invGray">
            <a:xfrm>
              <a:off x="554736" y="1709928"/>
              <a:ext cx="11082528" cy="4507992"/>
            </a:xfrm>
            <a:prstGeom prst="rect">
              <a:avLst/>
            </a:prstGeom>
            <a:noFill/>
            <a:ln w="12700">
              <a:solidFill>
                <a:srgbClr val="19D3C5">
                  <a:alpha val="50000"/>
                </a:srgbClr>
              </a:solidFill>
            </a:ln>
          </p:spPr>
          <p:txBody>
            <a:bodyPr vert="horz" wrap="square" lIns="68572" tIns="34286" rIns="68572" bIns="34286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B93A1E2B-8C80-482F-83BE-384344D09839}"/>
                </a:ext>
              </a:extLst>
            </p:cNvPr>
            <p:cNvCxnSpPr/>
            <p:nvPr userDrawn="1"/>
          </p:nvCxnSpPr>
          <p:spPr bwMode="invGray">
            <a:xfrm>
              <a:off x="554736" y="2177796"/>
              <a:ext cx="11082528" cy="0"/>
            </a:xfrm>
            <a:prstGeom prst="line">
              <a:avLst/>
            </a:prstGeom>
            <a:noFill/>
            <a:ln w="12700">
              <a:solidFill>
                <a:srgbClr val="19D3C5">
                  <a:alpha val="50000"/>
                </a:srgbClr>
              </a:solidFill>
            </a:ln>
          </p:spPr>
        </p:cxnSp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BEAB22C5-0A46-4041-9158-6DC76EA2F350}"/>
                </a:ext>
              </a:extLst>
            </p:cNvPr>
            <p:cNvCxnSpPr/>
            <p:nvPr userDrawn="1"/>
          </p:nvCxnSpPr>
          <p:spPr bwMode="invGray">
            <a:xfrm>
              <a:off x="554736" y="1711453"/>
              <a:ext cx="11082528" cy="0"/>
            </a:xfrm>
            <a:prstGeom prst="line">
              <a:avLst/>
            </a:prstGeom>
            <a:noFill/>
            <a:ln w="12700">
              <a:solidFill>
                <a:srgbClr val="19D3C5">
                  <a:alpha val="50000"/>
                </a:srgbClr>
              </a:solidFill>
            </a:ln>
          </p:spPr>
        </p:cxnSp>
      </p:grpSp>
      <p:sp>
        <p:nvSpPr>
          <p:cNvPr id="4" name="Sticker" hidden="1">
            <a:extLst>
              <a:ext uri="{FF2B5EF4-FFF2-40B4-BE49-F238E27FC236}">
                <a16:creationId xmlns:a16="http://schemas.microsoft.com/office/drawing/2014/main" id="{F9BB011A-568C-4B05-AE57-EB000B2FD8BB}"/>
              </a:ext>
            </a:extLst>
          </p:cNvPr>
          <p:cNvSpPr txBox="1"/>
          <p:nvPr userDrawn="1"/>
        </p:nvSpPr>
        <p:spPr>
          <a:xfrm>
            <a:off x="554736" y="1350233"/>
            <a:ext cx="450444" cy="123111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vert="horz" wrap="none" lIns="0" tIns="0" rIns="0" bIns="0" rtlCol="0">
            <a:spAutoFit/>
          </a:bodyPr>
          <a:lstStyle>
            <a:defPPr>
              <a:defRPr lang="en-US"/>
            </a:defPPr>
            <a:lvl1pPr>
              <a:spcBef>
                <a:spcPts val="300"/>
              </a:spcBef>
              <a:spcAft>
                <a:spcPts val="300"/>
              </a:spcAft>
              <a:buNone/>
              <a:defRPr sz="800" b="1" cap="all" baseline="0"/>
            </a:lvl1pPr>
          </a:lstStyle>
          <a:p>
            <a:pPr lvl="0"/>
            <a:r>
              <a:rPr lang="en-US" dirty="0"/>
              <a:t>STICKER</a:t>
            </a:r>
          </a:p>
        </p:txBody>
      </p:sp>
      <p:sp>
        <p:nvSpPr>
          <p:cNvPr id="169" name="ACET" hidden="1">
            <a:extLst>
              <a:ext uri="{FF2B5EF4-FFF2-40B4-BE49-F238E27FC236}">
                <a16:creationId xmlns:a16="http://schemas.microsoft.com/office/drawing/2014/main" id="{62CF7362-20CB-4908-AFFE-D4E2B9A5DF3B}"/>
              </a:ext>
            </a:extLst>
          </p:cNvPr>
          <p:cNvSpPr txBox="1"/>
          <p:nvPr userDrawn="1">
            <p:custDataLst>
              <p:tags r:id="rId10"/>
            </p:custDataLst>
          </p:nvPr>
        </p:nvSpPr>
        <p:spPr>
          <a:xfrm>
            <a:off x="5987738" y="2170800"/>
            <a:ext cx="3049253" cy="5693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lv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egoe UI" panose="020B0502040204020203" pitchFamily="34" charset="0"/>
              <a:buChar char="​"/>
              <a:defRPr sz="1600" b="1"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10000"/>
              <a:buFont typeface="Wingdings" panose="05000000000000000000" pitchFamily="2" charset="2"/>
              <a:buChar char=""/>
              <a:defRPr sz="1600"/>
            </a:lvl2pPr>
            <a:lvl3pPr marL="442913" lvl="2" indent="-21431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10000"/>
              <a:buFont typeface="Arial" panose="020B0604020202020204" pitchFamily="34" charset="0"/>
              <a:buChar char="‒"/>
              <a:defRPr sz="1600"/>
            </a:lvl3pPr>
            <a:lvl4pPr marL="598488" lvl="3" indent="-1524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600"/>
            </a:lvl4pPr>
            <a:lvl5pPr marL="817563" lvl="4" indent="-1476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̶"/>
              <a:defRPr sz="1600"/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lvl="0"/>
            <a:r>
              <a:rPr lang="en-US" dirty="0"/>
              <a:t>Above Chart Exhibit Title</a:t>
            </a:r>
          </a:p>
          <a:p>
            <a:pPr lvl="0"/>
            <a:r>
              <a:rPr lang="en-US" b="0" dirty="0"/>
              <a:t>Unit of Measure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C1F3293-4EFE-461D-940D-7EE66BAE31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4736" y="2170800"/>
            <a:ext cx="2484655" cy="16312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153" name="LegendLines" hidden="1">
            <a:extLst>
              <a:ext uri="{FF2B5EF4-FFF2-40B4-BE49-F238E27FC236}">
                <a16:creationId xmlns:a16="http://schemas.microsoft.com/office/drawing/2014/main" id="{824664CA-9CBA-4BC2-AEEE-EB680CBAC853}"/>
              </a:ext>
            </a:extLst>
          </p:cNvPr>
          <p:cNvGrpSpPr/>
          <p:nvPr userDrawn="1"/>
        </p:nvGrpSpPr>
        <p:grpSpPr>
          <a:xfrm>
            <a:off x="10317304" y="3150223"/>
            <a:ext cx="1319960" cy="958286"/>
            <a:chOff x="10162879" y="3243772"/>
            <a:chExt cx="1319960" cy="958286"/>
          </a:xfrm>
        </p:grpSpPr>
        <p:sp>
          <p:nvSpPr>
            <p:cNvPr id="154" name="Legend1">
              <a:extLst>
                <a:ext uri="{FF2B5EF4-FFF2-40B4-BE49-F238E27FC236}">
                  <a16:creationId xmlns:a16="http://schemas.microsoft.com/office/drawing/2014/main" id="{50866770-7E78-4B98-AE5C-FC36613ACEE3}"/>
                </a:ext>
              </a:extLst>
            </p:cNvPr>
            <p:cNvSpPr txBox="1"/>
            <p:nvPr/>
          </p:nvSpPr>
          <p:spPr>
            <a:xfrm>
              <a:off x="10886522" y="3243772"/>
              <a:ext cx="596317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t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/>
                <a:t>Legend</a:t>
              </a:r>
              <a:endParaRPr lang="en-US" sz="1400" dirty="0"/>
            </a:p>
          </p:txBody>
        </p:sp>
        <p:sp>
          <p:nvSpPr>
            <p:cNvPr id="155" name="Legend2">
              <a:extLst>
                <a:ext uri="{FF2B5EF4-FFF2-40B4-BE49-F238E27FC236}">
                  <a16:creationId xmlns:a16="http://schemas.microsoft.com/office/drawing/2014/main" id="{60800198-ACA8-4569-B19F-EDC2AA395739}"/>
                </a:ext>
              </a:extLst>
            </p:cNvPr>
            <p:cNvSpPr txBox="1"/>
            <p:nvPr/>
          </p:nvSpPr>
          <p:spPr>
            <a:xfrm>
              <a:off x="10886522" y="3615193"/>
              <a:ext cx="596317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t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156" name="Legend3">
              <a:extLst>
                <a:ext uri="{FF2B5EF4-FFF2-40B4-BE49-F238E27FC236}">
                  <a16:creationId xmlns:a16="http://schemas.microsoft.com/office/drawing/2014/main" id="{1AD78493-2F46-4D78-B490-9CB3A59F0F25}"/>
                </a:ext>
              </a:extLst>
            </p:cNvPr>
            <p:cNvSpPr txBox="1"/>
            <p:nvPr/>
          </p:nvSpPr>
          <p:spPr>
            <a:xfrm>
              <a:off x="10886522" y="3986614"/>
              <a:ext cx="596317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t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157" name="LineLegend3">
              <a:extLst>
                <a:ext uri="{FF2B5EF4-FFF2-40B4-BE49-F238E27FC236}">
                  <a16:creationId xmlns:a16="http://schemas.microsoft.com/office/drawing/2014/main" id="{D78428E7-1031-4525-958D-2AEC82E576EB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10162879" y="4092784"/>
              <a:ext cx="457200" cy="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t"/>
            <a:lstStyle/>
            <a:p>
              <a:endParaRPr lang="en-US" sz="1400" baseline="0" dirty="0">
                <a:ea typeface="+mn-ea"/>
              </a:endParaRPr>
            </a:p>
          </p:txBody>
        </p:sp>
        <p:sp>
          <p:nvSpPr>
            <p:cNvPr id="158" name="LineLegend2">
              <a:extLst>
                <a:ext uri="{FF2B5EF4-FFF2-40B4-BE49-F238E27FC236}">
                  <a16:creationId xmlns:a16="http://schemas.microsoft.com/office/drawing/2014/main" id="{32960FFE-A946-4DC5-A896-73EC6891F61A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10162879" y="3719425"/>
              <a:ext cx="457200" cy="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t"/>
            <a:lstStyle/>
            <a:p>
              <a:endParaRPr lang="en-US" sz="1400" baseline="0" dirty="0">
                <a:ea typeface="+mn-ea"/>
              </a:endParaRPr>
            </a:p>
          </p:txBody>
        </p:sp>
        <p:sp>
          <p:nvSpPr>
            <p:cNvPr id="159" name="LineLegend1">
              <a:extLst>
                <a:ext uri="{FF2B5EF4-FFF2-40B4-BE49-F238E27FC236}">
                  <a16:creationId xmlns:a16="http://schemas.microsoft.com/office/drawing/2014/main" id="{2D89AC4B-3F7B-414E-BBC9-753E2DCD0225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10162879" y="3351494"/>
              <a:ext cx="457200" cy="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t"/>
            <a:lstStyle/>
            <a:p>
              <a:endParaRPr lang="en-US" sz="1400" baseline="0" dirty="0">
                <a:ea typeface="+mn-ea"/>
              </a:endParaRPr>
            </a:p>
          </p:txBody>
        </p:sp>
      </p:grpSp>
      <p:grpSp>
        <p:nvGrpSpPr>
          <p:cNvPr id="160" name="LegendMoons" hidden="1">
            <a:extLst>
              <a:ext uri="{FF2B5EF4-FFF2-40B4-BE49-F238E27FC236}">
                <a16:creationId xmlns:a16="http://schemas.microsoft.com/office/drawing/2014/main" id="{1C2C0F83-8077-434A-80BF-DC74551C0FEE}"/>
              </a:ext>
            </a:extLst>
          </p:cNvPr>
          <p:cNvGrpSpPr/>
          <p:nvPr userDrawn="1"/>
        </p:nvGrpSpPr>
        <p:grpSpPr>
          <a:xfrm>
            <a:off x="10688315" y="1145373"/>
            <a:ext cx="948949" cy="1731859"/>
            <a:chOff x="7723680" y="1702457"/>
            <a:chExt cx="948949" cy="1731859"/>
          </a:xfrm>
        </p:grpSpPr>
        <p:sp>
          <p:nvSpPr>
            <p:cNvPr id="161" name="Legend1">
              <a:extLst>
                <a:ext uri="{FF2B5EF4-FFF2-40B4-BE49-F238E27FC236}">
                  <a16:creationId xmlns:a16="http://schemas.microsoft.com/office/drawing/2014/main" id="{60EC90F2-C3D6-4A1E-A522-2B0084B9AE3B}"/>
                </a:ext>
              </a:extLst>
            </p:cNvPr>
            <p:cNvSpPr txBox="1"/>
            <p:nvPr/>
          </p:nvSpPr>
          <p:spPr>
            <a:xfrm>
              <a:off x="8076312" y="1709816"/>
              <a:ext cx="596317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t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/>
                <a:t>Legend</a:t>
              </a:r>
              <a:endParaRPr lang="en-US" sz="1400" dirty="0"/>
            </a:p>
          </p:txBody>
        </p:sp>
        <p:sp>
          <p:nvSpPr>
            <p:cNvPr id="162" name="Legend2">
              <a:extLst>
                <a:ext uri="{FF2B5EF4-FFF2-40B4-BE49-F238E27FC236}">
                  <a16:creationId xmlns:a16="http://schemas.microsoft.com/office/drawing/2014/main" id="{608623A6-B3C2-40FD-9974-313B9899F29B}"/>
                </a:ext>
              </a:extLst>
            </p:cNvPr>
            <p:cNvSpPr txBox="1"/>
            <p:nvPr/>
          </p:nvSpPr>
          <p:spPr>
            <a:xfrm>
              <a:off x="8076312" y="2085275"/>
              <a:ext cx="596317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t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/>
                <a:t>Legend</a:t>
              </a:r>
              <a:endParaRPr lang="en-US" sz="1400" dirty="0"/>
            </a:p>
          </p:txBody>
        </p:sp>
        <p:sp>
          <p:nvSpPr>
            <p:cNvPr id="163" name="Legend3">
              <a:extLst>
                <a:ext uri="{FF2B5EF4-FFF2-40B4-BE49-F238E27FC236}">
                  <a16:creationId xmlns:a16="http://schemas.microsoft.com/office/drawing/2014/main" id="{079CB4EB-D6E1-4D96-95B5-5BA83C6B2D10}"/>
                </a:ext>
              </a:extLst>
            </p:cNvPr>
            <p:cNvSpPr txBox="1"/>
            <p:nvPr/>
          </p:nvSpPr>
          <p:spPr>
            <a:xfrm>
              <a:off x="8076312" y="2460734"/>
              <a:ext cx="596317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t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/>
                <a:t>Legend</a:t>
              </a:r>
              <a:endParaRPr lang="en-US" sz="1400" dirty="0"/>
            </a:p>
          </p:txBody>
        </p:sp>
        <p:sp>
          <p:nvSpPr>
            <p:cNvPr id="164" name="Legend4">
              <a:extLst>
                <a:ext uri="{FF2B5EF4-FFF2-40B4-BE49-F238E27FC236}">
                  <a16:creationId xmlns:a16="http://schemas.microsoft.com/office/drawing/2014/main" id="{2D239807-0A7B-4680-A18C-E70D41EBB90E}"/>
                </a:ext>
              </a:extLst>
            </p:cNvPr>
            <p:cNvSpPr txBox="1"/>
            <p:nvPr/>
          </p:nvSpPr>
          <p:spPr>
            <a:xfrm>
              <a:off x="8076312" y="2836193"/>
              <a:ext cx="596317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t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/>
                <a:t>Legend</a:t>
              </a:r>
              <a:endParaRPr lang="en-US" sz="1400" dirty="0"/>
            </a:p>
          </p:txBody>
        </p:sp>
        <p:sp>
          <p:nvSpPr>
            <p:cNvPr id="165" name="Legend5">
              <a:extLst>
                <a:ext uri="{FF2B5EF4-FFF2-40B4-BE49-F238E27FC236}">
                  <a16:creationId xmlns:a16="http://schemas.microsoft.com/office/drawing/2014/main" id="{31B15AEC-CBEB-4DC7-8CBE-55C046CC45AC}"/>
                </a:ext>
              </a:extLst>
            </p:cNvPr>
            <p:cNvSpPr txBox="1"/>
            <p:nvPr/>
          </p:nvSpPr>
          <p:spPr>
            <a:xfrm>
              <a:off x="8076312" y="3211654"/>
              <a:ext cx="596317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t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/>
                <a:t>Legend</a:t>
              </a:r>
              <a:endParaRPr lang="en-US" sz="1400" dirty="0"/>
            </a:p>
          </p:txBody>
        </p:sp>
        <p:grpSp>
          <p:nvGrpSpPr>
            <p:cNvPr id="166" name="MoonLegend1">
              <a:extLst>
                <a:ext uri="{FF2B5EF4-FFF2-40B4-BE49-F238E27FC236}">
                  <a16:creationId xmlns:a16="http://schemas.microsoft.com/office/drawing/2014/main" id="{AE632BB1-F875-4D92-8B2F-237708A0CA61}"/>
                </a:ext>
              </a:extLst>
            </p:cNvPr>
            <p:cNvGrpSpPr>
              <a:grpSpLocks noChangeAspect="1"/>
            </p:cNvGrpSpPr>
            <p:nvPr>
              <p:custDataLst>
                <p:tags r:id="rId11"/>
              </p:custDataLst>
            </p:nvPr>
          </p:nvGrpSpPr>
          <p:grpSpPr>
            <a:xfrm>
              <a:off x="7723680" y="1702457"/>
              <a:ext cx="228600" cy="228600"/>
              <a:chOff x="762000" y="1270000"/>
              <a:chExt cx="254000" cy="254000"/>
            </a:xfrm>
          </p:grpSpPr>
          <p:sp>
            <p:nvSpPr>
              <p:cNvPr id="190" name="Oval 189">
                <a:extLst>
                  <a:ext uri="{FF2B5EF4-FFF2-40B4-BE49-F238E27FC236}">
                    <a16:creationId xmlns:a16="http://schemas.microsoft.com/office/drawing/2014/main" id="{E7BB0302-2398-47BF-BAA0-1F7D6CFFC747}"/>
                  </a:ext>
                </a:extLst>
              </p:cNvPr>
              <p:cNvSpPr/>
              <p:nvPr>
                <p:custDataLst>
                  <p:tags r:id="rId24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D0D0D0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endParaRPr lang="en-US" sz="1400" dirty="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191" name="Arc 190">
                <a:extLst>
                  <a:ext uri="{FF2B5EF4-FFF2-40B4-BE49-F238E27FC236}">
                    <a16:creationId xmlns:a16="http://schemas.microsoft.com/office/drawing/2014/main" id="{1EC76811-ECA2-4449-B4B1-696BEA5678D4}"/>
                  </a:ext>
                </a:extLst>
              </p:cNvPr>
              <p:cNvSpPr/>
              <p:nvPr>
                <p:custDataLst>
                  <p:tags r:id="rId25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1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t"/>
              <a:lstStyle/>
              <a:p>
                <a:pPr algn="ctr"/>
                <a:endParaRPr lang="en-US" sz="1400"/>
              </a:p>
            </p:txBody>
          </p:sp>
        </p:grpSp>
        <p:grpSp>
          <p:nvGrpSpPr>
            <p:cNvPr id="167" name="MoonLegend2">
              <a:extLst>
                <a:ext uri="{FF2B5EF4-FFF2-40B4-BE49-F238E27FC236}">
                  <a16:creationId xmlns:a16="http://schemas.microsoft.com/office/drawing/2014/main" id="{B3BB233A-1F5C-412E-96A0-C1B1668CF844}"/>
                </a:ext>
              </a:extLst>
            </p:cNvPr>
            <p:cNvGrpSpPr>
              <a:grpSpLocks noChangeAspect="1"/>
            </p:cNvGrpSpPr>
            <p:nvPr>
              <p:custDataLst>
                <p:tags r:id="rId12"/>
              </p:custDataLst>
            </p:nvPr>
          </p:nvGrpSpPr>
          <p:grpSpPr>
            <a:xfrm>
              <a:off x="7723680" y="2078270"/>
              <a:ext cx="228600" cy="228600"/>
              <a:chOff x="762000" y="1270000"/>
              <a:chExt cx="254000" cy="254000"/>
            </a:xfrm>
          </p:grpSpPr>
          <p:sp>
            <p:nvSpPr>
              <p:cNvPr id="188" name="Oval 187">
                <a:extLst>
                  <a:ext uri="{FF2B5EF4-FFF2-40B4-BE49-F238E27FC236}">
                    <a16:creationId xmlns:a16="http://schemas.microsoft.com/office/drawing/2014/main" id="{677312EB-258E-4A3B-AF67-2E3390F5E0F9}"/>
                  </a:ext>
                </a:extLst>
              </p:cNvPr>
              <p:cNvSpPr/>
              <p:nvPr>
                <p:custDataLst>
                  <p:tags r:id="rId22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D0D0D0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endParaRPr lang="en-US" sz="1400" dirty="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189" name="Arc 188">
                <a:extLst>
                  <a:ext uri="{FF2B5EF4-FFF2-40B4-BE49-F238E27FC236}">
                    <a16:creationId xmlns:a16="http://schemas.microsoft.com/office/drawing/2014/main" id="{AE4A3AA3-1575-43DC-A2FC-75F17D4920A0}"/>
                  </a:ext>
                </a:extLst>
              </p:cNvPr>
              <p:cNvSpPr/>
              <p:nvPr>
                <p:custDataLst>
                  <p:tags r:id="rId23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0"/>
                </a:avLst>
              </a:prstGeom>
              <a:solidFill>
                <a:schemeClr val="accent1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t"/>
              <a:lstStyle/>
              <a:p>
                <a:pPr algn="ctr"/>
                <a:endParaRPr lang="en-US" sz="1400"/>
              </a:p>
            </p:txBody>
          </p:sp>
        </p:grpSp>
        <p:grpSp>
          <p:nvGrpSpPr>
            <p:cNvPr id="168" name="MoonLegend3">
              <a:extLst>
                <a:ext uri="{FF2B5EF4-FFF2-40B4-BE49-F238E27FC236}">
                  <a16:creationId xmlns:a16="http://schemas.microsoft.com/office/drawing/2014/main" id="{245259AB-784C-44BE-BC51-53B81C3C6047}"/>
                </a:ext>
              </a:extLst>
            </p:cNvPr>
            <p:cNvGrpSpPr>
              <a:grpSpLocks noChangeAspect="1"/>
            </p:cNvGrpSpPr>
            <p:nvPr>
              <p:custDataLst>
                <p:tags r:id="rId13"/>
              </p:custDataLst>
            </p:nvPr>
          </p:nvGrpSpPr>
          <p:grpSpPr>
            <a:xfrm>
              <a:off x="7723680" y="2454085"/>
              <a:ext cx="228600" cy="228600"/>
              <a:chOff x="762000" y="1270000"/>
              <a:chExt cx="254000" cy="254000"/>
            </a:xfrm>
          </p:grpSpPr>
          <p:sp>
            <p:nvSpPr>
              <p:cNvPr id="185" name="Oval 184">
                <a:extLst>
                  <a:ext uri="{FF2B5EF4-FFF2-40B4-BE49-F238E27FC236}">
                    <a16:creationId xmlns:a16="http://schemas.microsoft.com/office/drawing/2014/main" id="{63530634-CB58-4B0E-8669-BD58DE6E7C85}"/>
                  </a:ext>
                </a:extLst>
              </p:cNvPr>
              <p:cNvSpPr/>
              <p:nvPr>
                <p:custDataLst>
                  <p:tags r:id="rId20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D0D0D0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endParaRPr lang="en-US" sz="1400" dirty="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187" name="Arc 186">
                <a:extLst>
                  <a:ext uri="{FF2B5EF4-FFF2-40B4-BE49-F238E27FC236}">
                    <a16:creationId xmlns:a16="http://schemas.microsoft.com/office/drawing/2014/main" id="{570FB72B-45DC-46A5-BB9A-8BDC5E58FACA}"/>
                  </a:ext>
                </a:extLst>
              </p:cNvPr>
              <p:cNvSpPr/>
              <p:nvPr>
                <p:custDataLst>
                  <p:tags r:id="rId21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1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t"/>
              <a:lstStyle/>
              <a:p>
                <a:pPr algn="ctr"/>
                <a:endParaRPr lang="en-US" sz="1400"/>
              </a:p>
            </p:txBody>
          </p:sp>
        </p:grpSp>
        <p:grpSp>
          <p:nvGrpSpPr>
            <p:cNvPr id="179" name="MoonLegend4">
              <a:extLst>
                <a:ext uri="{FF2B5EF4-FFF2-40B4-BE49-F238E27FC236}">
                  <a16:creationId xmlns:a16="http://schemas.microsoft.com/office/drawing/2014/main" id="{FBF435B8-807F-4D16-841C-6025441A19CE}"/>
                </a:ext>
              </a:extLst>
            </p:cNvPr>
            <p:cNvGrpSpPr>
              <a:grpSpLocks noChangeAspect="1"/>
            </p:cNvGrpSpPr>
            <p:nvPr>
              <p:custDataLst>
                <p:tags r:id="rId14"/>
              </p:custDataLst>
            </p:nvPr>
          </p:nvGrpSpPr>
          <p:grpSpPr>
            <a:xfrm>
              <a:off x="7723680" y="2829900"/>
              <a:ext cx="228600" cy="228600"/>
              <a:chOff x="762000" y="1270000"/>
              <a:chExt cx="254000" cy="254000"/>
            </a:xfrm>
          </p:grpSpPr>
          <p:sp>
            <p:nvSpPr>
              <p:cNvPr id="183" name="Oval 182">
                <a:extLst>
                  <a:ext uri="{FF2B5EF4-FFF2-40B4-BE49-F238E27FC236}">
                    <a16:creationId xmlns:a16="http://schemas.microsoft.com/office/drawing/2014/main" id="{8DCCA69E-B122-4D78-8DCB-61D80D85E588}"/>
                  </a:ext>
                </a:extLst>
              </p:cNvPr>
              <p:cNvSpPr/>
              <p:nvPr>
                <p:custDataLst>
                  <p:tags r:id="rId18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D0D0D0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endParaRPr lang="en-US" sz="1400" dirty="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184" name="Arc 183">
                <a:extLst>
                  <a:ext uri="{FF2B5EF4-FFF2-40B4-BE49-F238E27FC236}">
                    <a16:creationId xmlns:a16="http://schemas.microsoft.com/office/drawing/2014/main" id="{EBD6A758-DCE6-4ECA-8A27-B8158F3FA9C7}"/>
                  </a:ext>
                </a:extLst>
              </p:cNvPr>
              <p:cNvSpPr/>
              <p:nvPr>
                <p:custDataLst>
                  <p:tags r:id="rId19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10800000"/>
                </a:avLst>
              </a:prstGeom>
              <a:solidFill>
                <a:schemeClr val="accent1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t"/>
              <a:lstStyle/>
              <a:p>
                <a:pPr algn="ctr"/>
                <a:endParaRPr lang="en-US" sz="1400"/>
              </a:p>
            </p:txBody>
          </p:sp>
        </p:grpSp>
        <p:grpSp>
          <p:nvGrpSpPr>
            <p:cNvPr id="180" name="MoonLegend5">
              <a:extLst>
                <a:ext uri="{FF2B5EF4-FFF2-40B4-BE49-F238E27FC236}">
                  <a16:creationId xmlns:a16="http://schemas.microsoft.com/office/drawing/2014/main" id="{5495CBB2-1285-426E-A323-C51AA6A72569}"/>
                </a:ext>
              </a:extLst>
            </p:cNvPr>
            <p:cNvGrpSpPr>
              <a:grpSpLocks noChangeAspect="1"/>
            </p:cNvGrpSpPr>
            <p:nvPr>
              <p:custDataLst>
                <p:tags r:id="rId15"/>
              </p:custDataLst>
            </p:nvPr>
          </p:nvGrpSpPr>
          <p:grpSpPr>
            <a:xfrm>
              <a:off x="7723680" y="3205716"/>
              <a:ext cx="228600" cy="228600"/>
              <a:chOff x="762000" y="1270000"/>
              <a:chExt cx="254000" cy="254000"/>
            </a:xfrm>
          </p:grpSpPr>
          <p:sp>
            <p:nvSpPr>
              <p:cNvPr id="181" name="Oval 180">
                <a:extLst>
                  <a:ext uri="{FF2B5EF4-FFF2-40B4-BE49-F238E27FC236}">
                    <a16:creationId xmlns:a16="http://schemas.microsoft.com/office/drawing/2014/main" id="{0CD67488-479D-480B-BA77-F62D0CD5292A}"/>
                  </a:ext>
                </a:extLst>
              </p:cNvPr>
              <p:cNvSpPr/>
              <p:nvPr>
                <p:custDataLst>
                  <p:tags r:id="rId16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D0D0D0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endParaRPr lang="en-US" sz="1400" dirty="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182" name="Arc 181">
                <a:extLst>
                  <a:ext uri="{FF2B5EF4-FFF2-40B4-BE49-F238E27FC236}">
                    <a16:creationId xmlns:a16="http://schemas.microsoft.com/office/drawing/2014/main" id="{6DE8F7C9-C68D-4169-8A18-D9ECEB288892}"/>
                  </a:ext>
                </a:extLst>
              </p:cNvPr>
              <p:cNvSpPr/>
              <p:nvPr>
                <p:custDataLst>
                  <p:tags r:id="rId17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16200000"/>
                </a:avLst>
              </a:prstGeom>
              <a:solidFill>
                <a:schemeClr val="accent1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t"/>
              <a:lstStyle/>
              <a:p>
                <a:pPr algn="ctr"/>
                <a:endParaRPr lang="en-US" sz="1400"/>
              </a:p>
            </p:txBody>
          </p:sp>
        </p:grpSp>
      </p:grpSp>
      <p:grpSp>
        <p:nvGrpSpPr>
          <p:cNvPr id="192" name="LegendBoxes" hidden="1">
            <a:extLst>
              <a:ext uri="{FF2B5EF4-FFF2-40B4-BE49-F238E27FC236}">
                <a16:creationId xmlns:a16="http://schemas.microsoft.com/office/drawing/2014/main" id="{B155AAC0-1705-4D70-B770-11BF11451495}"/>
              </a:ext>
            </a:extLst>
          </p:cNvPr>
          <p:cNvGrpSpPr/>
          <p:nvPr userDrawn="1"/>
        </p:nvGrpSpPr>
        <p:grpSpPr>
          <a:xfrm>
            <a:off x="10714801" y="4381500"/>
            <a:ext cx="922463" cy="1717282"/>
            <a:chOff x="10652400" y="4322824"/>
            <a:chExt cx="922463" cy="1717282"/>
          </a:xfrm>
        </p:grpSpPr>
        <p:sp>
          <p:nvSpPr>
            <p:cNvPr id="193" name="RectangleLegend1">
              <a:extLst>
                <a:ext uri="{FF2B5EF4-FFF2-40B4-BE49-F238E27FC236}">
                  <a16:creationId xmlns:a16="http://schemas.microsoft.com/office/drawing/2014/main" id="{86FC8069-537A-4597-9DA1-F1C857D7B769}"/>
                </a:ext>
              </a:extLst>
            </p:cNvPr>
            <p:cNvSpPr/>
            <p:nvPr/>
          </p:nvSpPr>
          <p:spPr>
            <a:xfrm>
              <a:off x="10652400" y="4344182"/>
              <a:ext cx="172729" cy="172729"/>
            </a:xfrm>
            <a:prstGeom prst="rect">
              <a:avLst/>
            </a:prstGeom>
            <a:solidFill>
              <a:schemeClr val="accent1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 err="1">
                <a:solidFill>
                  <a:schemeClr val="tx1"/>
                </a:solidFill>
              </a:endParaRPr>
            </a:p>
          </p:txBody>
        </p:sp>
        <p:sp>
          <p:nvSpPr>
            <p:cNvPr id="194" name="RectangleLegend2">
              <a:extLst>
                <a:ext uri="{FF2B5EF4-FFF2-40B4-BE49-F238E27FC236}">
                  <a16:creationId xmlns:a16="http://schemas.microsoft.com/office/drawing/2014/main" id="{2502BF71-FDE8-4313-A13C-3FD87E6904DA}"/>
                </a:ext>
              </a:extLst>
            </p:cNvPr>
            <p:cNvSpPr/>
            <p:nvPr/>
          </p:nvSpPr>
          <p:spPr>
            <a:xfrm>
              <a:off x="10652400" y="4723680"/>
              <a:ext cx="172729" cy="172729"/>
            </a:xfrm>
            <a:prstGeom prst="rect">
              <a:avLst/>
            </a:prstGeom>
            <a:solidFill>
              <a:schemeClr val="accent2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 err="1">
                <a:solidFill>
                  <a:schemeClr val="tx1"/>
                </a:solidFill>
              </a:endParaRPr>
            </a:p>
          </p:txBody>
        </p:sp>
        <p:sp>
          <p:nvSpPr>
            <p:cNvPr id="195" name="RectangleLegend3">
              <a:extLst>
                <a:ext uri="{FF2B5EF4-FFF2-40B4-BE49-F238E27FC236}">
                  <a16:creationId xmlns:a16="http://schemas.microsoft.com/office/drawing/2014/main" id="{AAAC8C7F-D65F-4555-A58C-AE9E3B6D7014}"/>
                </a:ext>
              </a:extLst>
            </p:cNvPr>
            <p:cNvSpPr/>
            <p:nvPr/>
          </p:nvSpPr>
          <p:spPr>
            <a:xfrm>
              <a:off x="10652400" y="5097276"/>
              <a:ext cx="172729" cy="172729"/>
            </a:xfrm>
            <a:prstGeom prst="rect">
              <a:avLst/>
            </a:prstGeom>
            <a:solidFill>
              <a:schemeClr val="accent3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 err="1">
                <a:solidFill>
                  <a:schemeClr val="tx1"/>
                </a:solidFill>
              </a:endParaRPr>
            </a:p>
          </p:txBody>
        </p:sp>
        <p:sp>
          <p:nvSpPr>
            <p:cNvPr id="196" name="RectangleLegend4">
              <a:extLst>
                <a:ext uri="{FF2B5EF4-FFF2-40B4-BE49-F238E27FC236}">
                  <a16:creationId xmlns:a16="http://schemas.microsoft.com/office/drawing/2014/main" id="{A3594C7D-CFDB-4980-848D-11EA3BFC98E8}"/>
                </a:ext>
              </a:extLst>
            </p:cNvPr>
            <p:cNvSpPr/>
            <p:nvPr/>
          </p:nvSpPr>
          <p:spPr>
            <a:xfrm>
              <a:off x="10652400" y="5470872"/>
              <a:ext cx="172729" cy="172729"/>
            </a:xfrm>
            <a:prstGeom prst="rect">
              <a:avLst/>
            </a:prstGeom>
            <a:solidFill>
              <a:schemeClr val="accent4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 err="1">
                <a:solidFill>
                  <a:schemeClr val="tx1"/>
                </a:solidFill>
              </a:endParaRPr>
            </a:p>
          </p:txBody>
        </p:sp>
        <p:sp>
          <p:nvSpPr>
            <p:cNvPr id="197" name="RectangleLegend5">
              <a:extLst>
                <a:ext uri="{FF2B5EF4-FFF2-40B4-BE49-F238E27FC236}">
                  <a16:creationId xmlns:a16="http://schemas.microsoft.com/office/drawing/2014/main" id="{27D659C1-FA2F-4455-88B1-C3AAAC688F11}"/>
                </a:ext>
              </a:extLst>
            </p:cNvPr>
            <p:cNvSpPr/>
            <p:nvPr/>
          </p:nvSpPr>
          <p:spPr>
            <a:xfrm>
              <a:off x="10652400" y="5844468"/>
              <a:ext cx="172729" cy="172729"/>
            </a:xfrm>
            <a:prstGeom prst="rect">
              <a:avLst/>
            </a:prstGeom>
            <a:solidFill>
              <a:schemeClr val="accent5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 err="1">
                <a:solidFill>
                  <a:schemeClr val="tx1"/>
                </a:solidFill>
              </a:endParaRPr>
            </a:p>
          </p:txBody>
        </p:sp>
        <p:sp>
          <p:nvSpPr>
            <p:cNvPr id="227" name="Legend1">
              <a:extLst>
                <a:ext uri="{FF2B5EF4-FFF2-40B4-BE49-F238E27FC236}">
                  <a16:creationId xmlns:a16="http://schemas.microsoft.com/office/drawing/2014/main" id="{DD68C5FB-28D3-4635-BB70-CDC92FE3C38A}"/>
                </a:ext>
              </a:extLst>
            </p:cNvPr>
            <p:cNvSpPr txBox="1"/>
            <p:nvPr/>
          </p:nvSpPr>
          <p:spPr>
            <a:xfrm>
              <a:off x="10978546" y="4322824"/>
              <a:ext cx="596317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t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/>
                <a:t>Legend</a:t>
              </a:r>
              <a:endParaRPr lang="en-US" sz="1400" dirty="0"/>
            </a:p>
          </p:txBody>
        </p:sp>
        <p:sp>
          <p:nvSpPr>
            <p:cNvPr id="228" name="Legend2">
              <a:extLst>
                <a:ext uri="{FF2B5EF4-FFF2-40B4-BE49-F238E27FC236}">
                  <a16:creationId xmlns:a16="http://schemas.microsoft.com/office/drawing/2014/main" id="{0F1454F8-83B7-4593-9440-E5FFBC024CAB}"/>
                </a:ext>
              </a:extLst>
            </p:cNvPr>
            <p:cNvSpPr txBox="1"/>
            <p:nvPr/>
          </p:nvSpPr>
          <p:spPr>
            <a:xfrm>
              <a:off x="10978546" y="4702322"/>
              <a:ext cx="596317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t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/>
                <a:t>Legend</a:t>
              </a:r>
              <a:endParaRPr lang="en-US" sz="1400" dirty="0"/>
            </a:p>
          </p:txBody>
        </p:sp>
        <p:sp>
          <p:nvSpPr>
            <p:cNvPr id="229" name="Legend3">
              <a:extLst>
                <a:ext uri="{FF2B5EF4-FFF2-40B4-BE49-F238E27FC236}">
                  <a16:creationId xmlns:a16="http://schemas.microsoft.com/office/drawing/2014/main" id="{939A538E-F8F2-4DC4-AB07-DB4B55953C03}"/>
                </a:ext>
              </a:extLst>
            </p:cNvPr>
            <p:cNvSpPr txBox="1"/>
            <p:nvPr/>
          </p:nvSpPr>
          <p:spPr>
            <a:xfrm>
              <a:off x="10978546" y="5081820"/>
              <a:ext cx="596317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t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/>
                <a:t>Legend</a:t>
              </a:r>
              <a:endParaRPr lang="en-US" sz="1400" dirty="0"/>
            </a:p>
          </p:txBody>
        </p:sp>
        <p:sp>
          <p:nvSpPr>
            <p:cNvPr id="230" name="Legend4">
              <a:extLst>
                <a:ext uri="{FF2B5EF4-FFF2-40B4-BE49-F238E27FC236}">
                  <a16:creationId xmlns:a16="http://schemas.microsoft.com/office/drawing/2014/main" id="{8D10687F-B099-467B-8A36-F9E9168AE45D}"/>
                </a:ext>
              </a:extLst>
            </p:cNvPr>
            <p:cNvSpPr txBox="1"/>
            <p:nvPr/>
          </p:nvSpPr>
          <p:spPr>
            <a:xfrm>
              <a:off x="10978546" y="5453241"/>
              <a:ext cx="596317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t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/>
                <a:t>Legend</a:t>
              </a:r>
              <a:endParaRPr lang="en-US" sz="1400" dirty="0"/>
            </a:p>
          </p:txBody>
        </p:sp>
        <p:sp>
          <p:nvSpPr>
            <p:cNvPr id="231" name="Legend5">
              <a:extLst>
                <a:ext uri="{FF2B5EF4-FFF2-40B4-BE49-F238E27FC236}">
                  <a16:creationId xmlns:a16="http://schemas.microsoft.com/office/drawing/2014/main" id="{B548876E-830B-4B02-86BE-66E2E18A68BF}"/>
                </a:ext>
              </a:extLst>
            </p:cNvPr>
            <p:cNvSpPr txBox="1"/>
            <p:nvPr/>
          </p:nvSpPr>
          <p:spPr>
            <a:xfrm>
              <a:off x="10978545" y="5824662"/>
              <a:ext cx="596317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t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/>
                <a:t>Legend</a:t>
              </a:r>
              <a:endParaRPr lang="en-US" sz="1400" dirty="0"/>
            </a:p>
          </p:txBody>
        </p:sp>
      </p:grp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F6FFE83-1A24-49A9-A905-1B582A31325C}"/>
              </a:ext>
            </a:extLst>
          </p:cNvPr>
          <p:cNvCxnSpPr/>
          <p:nvPr userDrawn="1"/>
        </p:nvCxnSpPr>
        <p:spPr>
          <a:xfrm>
            <a:off x="-7620" y="960118"/>
            <a:ext cx="12206254" cy="0"/>
          </a:xfrm>
          <a:prstGeom prst="line">
            <a:avLst/>
          </a:prstGeom>
          <a:ln w="28575" cap="flat">
            <a:solidFill>
              <a:schemeClr val="accent3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6598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2" r:id="rId1"/>
    <p:sldLayoutId id="2147484003" r:id="rId2"/>
    <p:sldLayoutId id="2147484004" r:id="rId3"/>
    <p:sldLayoutId id="2147484005" r:id="rId4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lang="en-US" sz="2500" b="1" kern="1200" spc="0" baseline="0" dirty="0">
          <a:ln w="6350" cap="flat">
            <a:noFill/>
            <a:miter lim="800000"/>
          </a:ln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tx1"/>
        </a:buClr>
        <a:buSzPct val="100000"/>
        <a:buFont typeface="Segoe UI" panose="020B0502040204020203" pitchFamily="34" charset="0"/>
        <a:buChar char="​"/>
        <a:defRPr lang="en-US" sz="1600" kern="1200" dirty="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1pPr>
      <a:lvl2pPr marL="228600" indent="-225425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Clr>
          <a:schemeClr val="tx1"/>
        </a:buClr>
        <a:buSzPct val="110000"/>
        <a:buFont typeface="Wingdings" panose="05000000000000000000" pitchFamily="2" charset="2"/>
        <a:buChar char=""/>
        <a:defRPr lang="en-US" sz="1600" kern="1200" dirty="0">
          <a:solidFill>
            <a:schemeClr val="tx1"/>
          </a:solidFill>
          <a:latin typeface="+mn-lt"/>
          <a:ea typeface="+mn-ea"/>
          <a:cs typeface="+mn-cs"/>
        </a:defRPr>
      </a:lvl2pPr>
      <a:lvl3pPr marL="442913" indent="-214313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Clr>
          <a:schemeClr val="tx1"/>
        </a:buClr>
        <a:buSzPct val="110000"/>
        <a:buFont typeface="Arial" panose="020B0604020202020204" pitchFamily="34" charset="0"/>
        <a:buChar char="‒"/>
        <a:defRPr lang="en-US" sz="1600" kern="1200" dirty="0">
          <a:solidFill>
            <a:schemeClr val="tx1"/>
          </a:solidFill>
          <a:latin typeface="+mn-lt"/>
          <a:ea typeface="+mn-ea"/>
          <a:cs typeface="+mn-cs"/>
        </a:defRPr>
      </a:lvl3pPr>
      <a:lvl4pPr marL="598488" indent="-15240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Clr>
          <a:schemeClr val="tx1"/>
        </a:buClr>
        <a:buSzPct val="100000"/>
        <a:buFont typeface="Arial" panose="020B0604020202020204" pitchFamily="34" charset="0"/>
        <a:buChar char="•"/>
        <a:defRPr lang="en-US" sz="1600" kern="1200" dirty="0">
          <a:solidFill>
            <a:schemeClr val="tx1"/>
          </a:solidFill>
          <a:latin typeface="+mn-lt"/>
          <a:ea typeface="+mn-ea"/>
          <a:cs typeface="+mn-cs"/>
        </a:defRPr>
      </a:lvl4pPr>
      <a:lvl5pPr marL="817563" indent="-147638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Clr>
          <a:schemeClr val="tx1"/>
        </a:buClr>
        <a:buSzPct val="100000"/>
        <a:buFont typeface="Arial" panose="020B0604020202020204" pitchFamily="34" charset="0"/>
        <a:buChar char="̶"/>
        <a:defRPr lang="en-US" sz="1600" kern="1200" dirty="0">
          <a:solidFill>
            <a:schemeClr val="tx1"/>
          </a:solidFill>
          <a:latin typeface="+mn-lt"/>
          <a:ea typeface="+mn-ea"/>
          <a:cs typeface="+mn-cs"/>
        </a:defRPr>
      </a:lvl5pPr>
      <a:lvl6pPr marL="1085850" indent="-17145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SzPct val="100000"/>
        <a:buFont typeface="Arial" panose="020B0604020202020204" pitchFamily="34" charset="0"/>
        <a:buChar char="▫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6pPr>
      <a:lvl7pPr marL="1085850" indent="-17145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SzPct val="100000"/>
        <a:buFont typeface="Arial" panose="020B0604020202020204" pitchFamily="34" charset="0"/>
        <a:buChar char="▫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7pPr>
      <a:lvl8pPr marL="1085850" indent="-17145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SzPct val="100000"/>
        <a:buFont typeface="Arial" panose="020B0604020202020204" pitchFamily="34" charset="0"/>
        <a:buChar char="▫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8pPr>
      <a:lvl9pPr marL="1085850" indent="-17145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SzPct val="100000"/>
        <a:buFont typeface="Arial" panose="020B0604020202020204" pitchFamily="34" charset="0"/>
        <a:buChar char="▫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368">
          <p15:clr>
            <a:srgbClr val="5ACBF0"/>
          </p15:clr>
        </p15:guide>
        <p15:guide id="3" orient="horz" pos="3912">
          <p15:clr>
            <a:srgbClr val="5ACBF0"/>
          </p15:clr>
        </p15:guide>
        <p15:guide id="4" orient="horz" pos="1075">
          <p15:clr>
            <a:srgbClr val="F26B43"/>
          </p15:clr>
        </p15:guide>
        <p15:guide id="5" pos="7329">
          <p15:clr>
            <a:srgbClr val="F26B43"/>
          </p15:clr>
        </p15:guide>
        <p15:guide id="6" pos="345">
          <p15:clr>
            <a:srgbClr val="F26B43"/>
          </p15:clr>
        </p15:guide>
        <p15:guide id="8" orient="horz" pos="4063">
          <p15:clr>
            <a:srgbClr val="F26B43"/>
          </p15:clr>
        </p15:guide>
      </p15:sldGuideLst>
    </p:ext>
  </p:extLst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8420728B-E510-48BE-B648-CD6FA36643B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3"/>
            </p:custDataLst>
            <p:extLst>
              <p:ext uri="{D42A27DB-BD31-4B8C-83A1-F6EECF244321}">
                <p14:modId xmlns:p14="http://schemas.microsoft.com/office/powerpoint/2010/main" val="365650197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4" imgW="344" imgH="344" progId="TCLayout.ActiveDocument.1">
                  <p:embed/>
                </p:oleObj>
              </mc:Choice>
              <mc:Fallback>
                <p:oleObj name="think-cell Slide" r:id="rId14" imgW="344" imgH="344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8420728B-E510-48BE-B648-CD6FA36643B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7ED9C8-F09A-4D9E-BEC0-4725162E21FF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D807A-D3EC-4DEA-86E2-120E4093F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82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7" r:id="rId1"/>
    <p:sldLayoutId id="2147484008" r:id="rId2"/>
    <p:sldLayoutId id="2147484009" r:id="rId3"/>
    <p:sldLayoutId id="2147484010" r:id="rId4"/>
    <p:sldLayoutId id="2147484011" r:id="rId5"/>
    <p:sldLayoutId id="2147484012" r:id="rId6"/>
    <p:sldLayoutId id="2147484013" r:id="rId7"/>
    <p:sldLayoutId id="2147484014" r:id="rId8"/>
    <p:sldLayoutId id="2147484015" r:id="rId9"/>
    <p:sldLayoutId id="2147484016" r:id="rId10"/>
    <p:sldLayoutId id="214748401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6" hidden="1">
            <a:extLst>
              <a:ext uri="{FF2B5EF4-FFF2-40B4-BE49-F238E27FC236}">
                <a16:creationId xmlns:a16="http://schemas.microsoft.com/office/drawing/2014/main" id="{4BC40847-AF8B-4097-9A07-2349A751A05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392071314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24" imgW="413" imgH="416" progId="TCLayout.ActiveDocument.1">
                  <p:embed/>
                </p:oleObj>
              </mc:Choice>
              <mc:Fallback>
                <p:oleObj name="think-cell Slide" r:id="rId24" imgW="413" imgH="416" progId="TCLayout.ActiveDocument.1">
                  <p:embed/>
                  <p:pic>
                    <p:nvPicPr>
                      <p:cNvPr id="3" name="Object 6" hidden="1">
                        <a:extLst>
                          <a:ext uri="{FF2B5EF4-FFF2-40B4-BE49-F238E27FC236}">
                            <a16:creationId xmlns:a16="http://schemas.microsoft.com/office/drawing/2014/main" id="{4BC40847-AF8B-4097-9A07-2349A751A05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15B28737-798E-48D4-BBDB-8EB35CB9FFFB}"/>
              </a:ext>
            </a:extLst>
          </p:cNvPr>
          <p:cNvSpPr/>
          <p:nvPr userDrawn="1">
            <p:custDataLst>
              <p:tags r:id="rId5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n-US" sz="2500" b="1" i="0" baseline="0" err="1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6" name="4. Footnote" hidden="1">
            <a:extLst>
              <a:ext uri="{FF2B5EF4-FFF2-40B4-BE49-F238E27FC236}">
                <a16:creationId xmlns:a16="http://schemas.microsoft.com/office/drawing/2014/main" id="{772E4927-517C-4D61-9929-9FFDE5F31A03}"/>
              </a:ext>
            </a:extLst>
          </p:cNvPr>
          <p:cNvSpPr txBox="1"/>
          <p:nvPr userDrawn="1">
            <p:custDataLst>
              <p:tags r:id="rId6"/>
            </p:custDataLst>
          </p:nvPr>
        </p:nvSpPr>
        <p:spPr>
          <a:xfrm>
            <a:off x="553972" y="6278400"/>
            <a:ext cx="9144000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>
            <a:defPPr>
              <a:defRPr lang="en-US"/>
            </a:defPPr>
            <a:lvl1pPr marL="203200" marR="0" lvl="0" indent="-212725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Footnotes</a:t>
            </a:r>
          </a:p>
        </p:txBody>
      </p:sp>
      <p:sp>
        <p:nvSpPr>
          <p:cNvPr id="57" name="2. Slide Title">
            <a:extLst>
              <a:ext uri="{FF2B5EF4-FFF2-40B4-BE49-F238E27FC236}">
                <a16:creationId xmlns:a16="http://schemas.microsoft.com/office/drawing/2014/main" id="{98FF70AE-7EF6-4E5B-9FFE-B44C852C9FBA}"/>
              </a:ext>
            </a:extLst>
          </p:cNvPr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554736" y="197613"/>
            <a:ext cx="11082528" cy="38472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grpSp>
        <p:nvGrpSpPr>
          <p:cNvPr id="59" name="Grid" hidden="1">
            <a:extLst>
              <a:ext uri="{FF2B5EF4-FFF2-40B4-BE49-F238E27FC236}">
                <a16:creationId xmlns:a16="http://schemas.microsoft.com/office/drawing/2014/main" id="{D35250B8-D61E-4F1A-9ACD-6E1BB958B78E}"/>
              </a:ext>
            </a:extLst>
          </p:cNvPr>
          <p:cNvGrpSpPr/>
          <p:nvPr userDrawn="1"/>
        </p:nvGrpSpPr>
        <p:grpSpPr>
          <a:xfrm>
            <a:off x="0" y="0"/>
            <a:ext cx="12190476" cy="6858000"/>
            <a:chOff x="0" y="0"/>
            <a:chExt cx="12190476" cy="6858000"/>
          </a:xfrm>
        </p:grpSpPr>
        <p:sp>
          <p:nvSpPr>
            <p:cNvPr id="60" name="slide margin">
              <a:extLst>
                <a:ext uri="{FF2B5EF4-FFF2-40B4-BE49-F238E27FC236}">
                  <a16:creationId xmlns:a16="http://schemas.microsoft.com/office/drawing/2014/main" id="{B96EBE04-E01D-4922-8601-F1AD43DC4DA0}"/>
                </a:ext>
              </a:extLst>
            </p:cNvPr>
            <p:cNvSpPr/>
            <p:nvPr/>
          </p:nvSpPr>
          <p:spPr bwMode="invGray">
            <a:xfrm>
              <a:off x="1524" y="0"/>
              <a:ext cx="12188952" cy="6858000"/>
            </a:xfrm>
            <a:custGeom>
              <a:avLst/>
              <a:gdLst>
                <a:gd name="connsiteX0" fmla="*/ 551868 w 12188952"/>
                <a:gd name="connsiteY0" fmla="*/ 1709928 h 6858000"/>
                <a:gd name="connsiteX1" fmla="*/ 551868 w 12188952"/>
                <a:gd name="connsiteY1" fmla="*/ 6217920 h 6858000"/>
                <a:gd name="connsiteX2" fmla="*/ 11636196 w 12188952"/>
                <a:gd name="connsiteY2" fmla="*/ 6217920 h 6858000"/>
                <a:gd name="connsiteX3" fmla="*/ 11636196 w 12188952"/>
                <a:gd name="connsiteY3" fmla="*/ 1709928 h 6858000"/>
                <a:gd name="connsiteX4" fmla="*/ 0 w 12188952"/>
                <a:gd name="connsiteY4" fmla="*/ 0 h 6858000"/>
                <a:gd name="connsiteX5" fmla="*/ 12188952 w 12188952"/>
                <a:gd name="connsiteY5" fmla="*/ 0 h 6858000"/>
                <a:gd name="connsiteX6" fmla="*/ 12188952 w 12188952"/>
                <a:gd name="connsiteY6" fmla="*/ 6858000 h 6858000"/>
                <a:gd name="connsiteX7" fmla="*/ 0 w 12188952"/>
                <a:gd name="connsiteY7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88952" h="6858000">
                  <a:moveTo>
                    <a:pt x="551868" y="1709928"/>
                  </a:moveTo>
                  <a:lnTo>
                    <a:pt x="551868" y="6217920"/>
                  </a:lnTo>
                  <a:lnTo>
                    <a:pt x="11636196" y="6217920"/>
                  </a:lnTo>
                  <a:lnTo>
                    <a:pt x="11636196" y="1709928"/>
                  </a:lnTo>
                  <a:close/>
                  <a:moveTo>
                    <a:pt x="0" y="0"/>
                  </a:moveTo>
                  <a:lnTo>
                    <a:pt x="12188952" y="0"/>
                  </a:lnTo>
                  <a:lnTo>
                    <a:pt x="12188952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FF0000">
                <a:alpha val="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err="1">
                <a:solidFill>
                  <a:schemeClr val="tx1"/>
                </a:solidFill>
                <a:latin typeface="+mn-lt"/>
              </a:endParaRPr>
            </a:p>
          </p:txBody>
        </p: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5CA037B0-2A91-4357-A969-80F65F949266}"/>
                </a:ext>
              </a:extLst>
            </p:cNvPr>
            <p:cNvCxnSpPr/>
            <p:nvPr/>
          </p:nvCxnSpPr>
          <p:spPr bwMode="invGray">
            <a:xfrm>
              <a:off x="859460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E1BD7C67-EF90-4AA0-BA50-51299E7EEE4C}"/>
                </a:ext>
              </a:extLst>
            </p:cNvPr>
            <p:cNvCxnSpPr/>
            <p:nvPr/>
          </p:nvCxnSpPr>
          <p:spPr bwMode="invGray">
            <a:xfrm>
              <a:off x="11332545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7719564A-5227-44A7-ABC0-4C6BBC1E2D6F}"/>
                </a:ext>
              </a:extLst>
            </p:cNvPr>
            <p:cNvCxnSpPr/>
            <p:nvPr/>
          </p:nvCxnSpPr>
          <p:spPr bwMode="invGray">
            <a:xfrm>
              <a:off x="1811559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0FD85D0C-74E8-4603-86B8-FCC481122CE8}"/>
                </a:ext>
              </a:extLst>
            </p:cNvPr>
            <p:cNvCxnSpPr/>
            <p:nvPr/>
          </p:nvCxnSpPr>
          <p:spPr bwMode="invGray">
            <a:xfrm>
              <a:off x="2763658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7F8BF8BD-68B4-4717-8162-382FFCC9BC9A}"/>
                </a:ext>
              </a:extLst>
            </p:cNvPr>
            <p:cNvCxnSpPr/>
            <p:nvPr/>
          </p:nvCxnSpPr>
          <p:spPr bwMode="invGray">
            <a:xfrm>
              <a:off x="3715757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89DB0B65-FCD8-4DD7-833A-DEED6A420E2A}"/>
                </a:ext>
              </a:extLst>
            </p:cNvPr>
            <p:cNvCxnSpPr/>
            <p:nvPr/>
          </p:nvCxnSpPr>
          <p:spPr bwMode="invGray">
            <a:xfrm>
              <a:off x="4667856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E18151F3-D51F-4302-95BF-AE8E806F628D}"/>
                </a:ext>
              </a:extLst>
            </p:cNvPr>
            <p:cNvCxnSpPr/>
            <p:nvPr/>
          </p:nvCxnSpPr>
          <p:spPr bwMode="invGray">
            <a:xfrm>
              <a:off x="5619955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35A6B330-5ACC-486B-8131-B7F5407825B2}"/>
                </a:ext>
              </a:extLst>
            </p:cNvPr>
            <p:cNvCxnSpPr/>
            <p:nvPr/>
          </p:nvCxnSpPr>
          <p:spPr bwMode="invGray">
            <a:xfrm>
              <a:off x="6572054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DA5DE7AD-CCFE-4A85-9421-C7CEA9F80DEC}"/>
                </a:ext>
              </a:extLst>
            </p:cNvPr>
            <p:cNvCxnSpPr/>
            <p:nvPr/>
          </p:nvCxnSpPr>
          <p:spPr bwMode="invGray">
            <a:xfrm>
              <a:off x="7524153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6E2A9A81-75D1-41A9-9821-54FC36E753C1}"/>
                </a:ext>
              </a:extLst>
            </p:cNvPr>
            <p:cNvCxnSpPr/>
            <p:nvPr/>
          </p:nvCxnSpPr>
          <p:spPr bwMode="invGray">
            <a:xfrm>
              <a:off x="8476252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86FE52AA-2DD1-4D00-A984-41CDC38B2D7F}"/>
                </a:ext>
              </a:extLst>
            </p:cNvPr>
            <p:cNvCxnSpPr/>
            <p:nvPr/>
          </p:nvCxnSpPr>
          <p:spPr bwMode="invGray">
            <a:xfrm>
              <a:off x="9428351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85C9FC50-7177-43E6-9E56-DC9A2E6B7E6E}"/>
                </a:ext>
              </a:extLst>
            </p:cNvPr>
            <p:cNvCxnSpPr/>
            <p:nvPr/>
          </p:nvCxnSpPr>
          <p:spPr bwMode="invGray">
            <a:xfrm>
              <a:off x="10380450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BC97F85A-62E2-4591-B8D0-4F068B177B5D}"/>
                </a:ext>
              </a:extLst>
            </p:cNvPr>
            <p:cNvSpPr/>
            <p:nvPr/>
          </p:nvSpPr>
          <p:spPr bwMode="invGray">
            <a:xfrm>
              <a:off x="1524" y="0"/>
              <a:ext cx="553212" cy="6858000"/>
            </a:xfrm>
            <a:custGeom>
              <a:avLst/>
              <a:gdLst>
                <a:gd name="connsiteX0" fmla="*/ 0 w 553212"/>
                <a:gd name="connsiteY0" fmla="*/ 0 h 6858000"/>
                <a:gd name="connsiteX1" fmla="*/ 553212 w 553212"/>
                <a:gd name="connsiteY1" fmla="*/ 0 h 6858000"/>
                <a:gd name="connsiteX2" fmla="*/ 553212 w 553212"/>
                <a:gd name="connsiteY2" fmla="*/ 6858000 h 6858000"/>
                <a:gd name="connsiteX3" fmla="*/ 0 w 553212"/>
                <a:gd name="connsiteY3" fmla="*/ 6858000 h 6858000"/>
                <a:gd name="connsiteX4" fmla="*/ 0 w 553212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3212" h="6858000">
                  <a:moveTo>
                    <a:pt x="0" y="0"/>
                  </a:moveTo>
                  <a:lnTo>
                    <a:pt x="553212" y="0"/>
                  </a:lnTo>
                  <a:lnTo>
                    <a:pt x="553212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7F4B967A-CF91-473D-8A35-2BE771F9F590}"/>
                </a:ext>
              </a:extLst>
            </p:cNvPr>
            <p:cNvSpPr/>
            <p:nvPr/>
          </p:nvSpPr>
          <p:spPr bwMode="invGray">
            <a:xfrm>
              <a:off x="1167385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5AC41621-77EA-4492-8E68-0BE34108294A}"/>
                </a:ext>
              </a:extLst>
            </p:cNvPr>
            <p:cNvSpPr/>
            <p:nvPr/>
          </p:nvSpPr>
          <p:spPr bwMode="invGray">
            <a:xfrm>
              <a:off x="2119484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31A06AD2-A9EA-45D9-B15C-089884A54107}"/>
                </a:ext>
              </a:extLst>
            </p:cNvPr>
            <p:cNvSpPr/>
            <p:nvPr/>
          </p:nvSpPr>
          <p:spPr bwMode="invGray">
            <a:xfrm>
              <a:off x="3071583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3A7B39CC-379F-4224-9E59-81B1690088A0}"/>
                </a:ext>
              </a:extLst>
            </p:cNvPr>
            <p:cNvSpPr/>
            <p:nvPr/>
          </p:nvSpPr>
          <p:spPr bwMode="invGray">
            <a:xfrm>
              <a:off x="4023681" y="0"/>
              <a:ext cx="339450" cy="6858000"/>
            </a:xfrm>
            <a:custGeom>
              <a:avLst/>
              <a:gdLst>
                <a:gd name="connsiteX0" fmla="*/ 0 w 339450"/>
                <a:gd name="connsiteY0" fmla="*/ 0 h 6858000"/>
                <a:gd name="connsiteX1" fmla="*/ 339450 w 339450"/>
                <a:gd name="connsiteY1" fmla="*/ 0 h 6858000"/>
                <a:gd name="connsiteX2" fmla="*/ 339450 w 339450"/>
                <a:gd name="connsiteY2" fmla="*/ 6858000 h 6858000"/>
                <a:gd name="connsiteX3" fmla="*/ 0 w 339450"/>
                <a:gd name="connsiteY3" fmla="*/ 6858000 h 6858000"/>
                <a:gd name="connsiteX4" fmla="*/ 0 w 339450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0" h="6858000">
                  <a:moveTo>
                    <a:pt x="0" y="0"/>
                  </a:moveTo>
                  <a:lnTo>
                    <a:pt x="339450" y="0"/>
                  </a:lnTo>
                  <a:lnTo>
                    <a:pt x="33945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F8002ACB-1459-4214-B28A-B38E8A1FF8A6}"/>
                </a:ext>
              </a:extLst>
            </p:cNvPr>
            <p:cNvSpPr/>
            <p:nvPr/>
          </p:nvSpPr>
          <p:spPr bwMode="invGray">
            <a:xfrm>
              <a:off x="4975780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71D59E94-AA3C-4DE0-8345-20C71667A205}"/>
                </a:ext>
              </a:extLst>
            </p:cNvPr>
            <p:cNvSpPr/>
            <p:nvPr/>
          </p:nvSpPr>
          <p:spPr bwMode="invGray">
            <a:xfrm>
              <a:off x="5927879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5805F09B-786C-43E4-8288-B1AAF94C8ADE}"/>
                </a:ext>
              </a:extLst>
            </p:cNvPr>
            <p:cNvSpPr/>
            <p:nvPr/>
          </p:nvSpPr>
          <p:spPr bwMode="invGray">
            <a:xfrm>
              <a:off x="6879978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5FB23B6E-567C-4896-8B32-DA4C452B4AE7}"/>
                </a:ext>
              </a:extLst>
            </p:cNvPr>
            <p:cNvSpPr/>
            <p:nvPr/>
          </p:nvSpPr>
          <p:spPr bwMode="invGray">
            <a:xfrm>
              <a:off x="7832077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9B792231-972E-4476-BAF2-761E10463BA8}"/>
                </a:ext>
              </a:extLst>
            </p:cNvPr>
            <p:cNvSpPr/>
            <p:nvPr/>
          </p:nvSpPr>
          <p:spPr bwMode="invGray">
            <a:xfrm>
              <a:off x="8784176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908370B7-3D11-4F78-B977-D8F0DE2694ED}"/>
                </a:ext>
              </a:extLst>
            </p:cNvPr>
            <p:cNvSpPr/>
            <p:nvPr/>
          </p:nvSpPr>
          <p:spPr bwMode="invGray">
            <a:xfrm>
              <a:off x="9736274" y="0"/>
              <a:ext cx="339450" cy="6858000"/>
            </a:xfrm>
            <a:custGeom>
              <a:avLst/>
              <a:gdLst>
                <a:gd name="connsiteX0" fmla="*/ 0 w 339450"/>
                <a:gd name="connsiteY0" fmla="*/ 0 h 6858000"/>
                <a:gd name="connsiteX1" fmla="*/ 339450 w 339450"/>
                <a:gd name="connsiteY1" fmla="*/ 0 h 6858000"/>
                <a:gd name="connsiteX2" fmla="*/ 339450 w 339450"/>
                <a:gd name="connsiteY2" fmla="*/ 6858000 h 6858000"/>
                <a:gd name="connsiteX3" fmla="*/ 0 w 339450"/>
                <a:gd name="connsiteY3" fmla="*/ 6858000 h 6858000"/>
                <a:gd name="connsiteX4" fmla="*/ 0 w 339450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0" h="6858000">
                  <a:moveTo>
                    <a:pt x="0" y="0"/>
                  </a:moveTo>
                  <a:lnTo>
                    <a:pt x="339450" y="0"/>
                  </a:lnTo>
                  <a:lnTo>
                    <a:pt x="33945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C11EA99D-D15D-43C2-BF4E-36554B346AB6}"/>
                </a:ext>
              </a:extLst>
            </p:cNvPr>
            <p:cNvSpPr/>
            <p:nvPr/>
          </p:nvSpPr>
          <p:spPr bwMode="invGray">
            <a:xfrm>
              <a:off x="10688372" y="0"/>
              <a:ext cx="336244" cy="6858000"/>
            </a:xfrm>
            <a:custGeom>
              <a:avLst/>
              <a:gdLst>
                <a:gd name="connsiteX0" fmla="*/ 0 w 336244"/>
                <a:gd name="connsiteY0" fmla="*/ 0 h 6858000"/>
                <a:gd name="connsiteX1" fmla="*/ 336244 w 336244"/>
                <a:gd name="connsiteY1" fmla="*/ 0 h 6858000"/>
                <a:gd name="connsiteX2" fmla="*/ 336244 w 336244"/>
                <a:gd name="connsiteY2" fmla="*/ 6858000 h 6858000"/>
                <a:gd name="connsiteX3" fmla="*/ 0 w 336244"/>
                <a:gd name="connsiteY3" fmla="*/ 6858000 h 6858000"/>
                <a:gd name="connsiteX4" fmla="*/ 0 w 336244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6244" h="6858000">
                  <a:moveTo>
                    <a:pt x="0" y="0"/>
                  </a:moveTo>
                  <a:lnTo>
                    <a:pt x="336244" y="0"/>
                  </a:lnTo>
                  <a:lnTo>
                    <a:pt x="336244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3A72B2F6-0AFF-4E6E-AFFF-60767DB3FA63}"/>
                </a:ext>
              </a:extLst>
            </p:cNvPr>
            <p:cNvSpPr/>
            <p:nvPr/>
          </p:nvSpPr>
          <p:spPr bwMode="invGray">
            <a:xfrm>
              <a:off x="11637264" y="0"/>
              <a:ext cx="553212" cy="6858000"/>
            </a:xfrm>
            <a:custGeom>
              <a:avLst/>
              <a:gdLst>
                <a:gd name="connsiteX0" fmla="*/ 0 w 553212"/>
                <a:gd name="connsiteY0" fmla="*/ 0 h 6858000"/>
                <a:gd name="connsiteX1" fmla="*/ 553212 w 553212"/>
                <a:gd name="connsiteY1" fmla="*/ 0 h 6858000"/>
                <a:gd name="connsiteX2" fmla="*/ 553212 w 553212"/>
                <a:gd name="connsiteY2" fmla="*/ 6858000 h 6858000"/>
                <a:gd name="connsiteX3" fmla="*/ 0 w 553212"/>
                <a:gd name="connsiteY3" fmla="*/ 6858000 h 6858000"/>
                <a:gd name="connsiteX4" fmla="*/ 0 w 553212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3212" h="6858000">
                  <a:moveTo>
                    <a:pt x="0" y="0"/>
                  </a:moveTo>
                  <a:lnTo>
                    <a:pt x="553212" y="0"/>
                  </a:lnTo>
                  <a:lnTo>
                    <a:pt x="553212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A68F8E74-3AE4-4AF9-9F36-63344C9076D2}"/>
                </a:ext>
              </a:extLst>
            </p:cNvPr>
            <p:cNvSpPr/>
            <p:nvPr/>
          </p:nvSpPr>
          <p:spPr bwMode="invGray">
            <a:xfrm>
              <a:off x="7219428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31D5F169-E1D4-48A3-AE5B-F5F1BEF2E7CF}"/>
                </a:ext>
              </a:extLst>
            </p:cNvPr>
            <p:cNvSpPr/>
            <p:nvPr userDrawn="1"/>
          </p:nvSpPr>
          <p:spPr bwMode="invGray">
            <a:xfrm>
              <a:off x="1506835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4230F928-F9B2-4955-9800-74DE09DCE6F2}"/>
                </a:ext>
              </a:extLst>
            </p:cNvPr>
            <p:cNvSpPr/>
            <p:nvPr userDrawn="1"/>
          </p:nvSpPr>
          <p:spPr bwMode="invGray">
            <a:xfrm>
              <a:off x="2458934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37C829A9-6808-4531-8C12-A84988E6DEE1}"/>
                </a:ext>
              </a:extLst>
            </p:cNvPr>
            <p:cNvSpPr/>
            <p:nvPr userDrawn="1"/>
          </p:nvSpPr>
          <p:spPr bwMode="invGray">
            <a:xfrm>
              <a:off x="3411033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7FA5964C-E9C5-4C2F-BD6E-47BAFB5B6D17}"/>
                </a:ext>
              </a:extLst>
            </p:cNvPr>
            <p:cNvSpPr/>
            <p:nvPr userDrawn="1"/>
          </p:nvSpPr>
          <p:spPr bwMode="invGray">
            <a:xfrm>
              <a:off x="4363132" y="0"/>
              <a:ext cx="609447" cy="6858000"/>
            </a:xfrm>
            <a:custGeom>
              <a:avLst/>
              <a:gdLst>
                <a:gd name="connsiteX0" fmla="*/ 0 w 609447"/>
                <a:gd name="connsiteY0" fmla="*/ 0 h 6858000"/>
                <a:gd name="connsiteX1" fmla="*/ 609447 w 609447"/>
                <a:gd name="connsiteY1" fmla="*/ 0 h 6858000"/>
                <a:gd name="connsiteX2" fmla="*/ 609447 w 609447"/>
                <a:gd name="connsiteY2" fmla="*/ 6858000 h 6858000"/>
                <a:gd name="connsiteX3" fmla="*/ 0 w 609447"/>
                <a:gd name="connsiteY3" fmla="*/ 6858000 h 6858000"/>
                <a:gd name="connsiteX4" fmla="*/ 0 w 609447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7" h="6858000">
                  <a:moveTo>
                    <a:pt x="0" y="0"/>
                  </a:moveTo>
                  <a:lnTo>
                    <a:pt x="609447" y="0"/>
                  </a:lnTo>
                  <a:lnTo>
                    <a:pt x="609447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3C168D8D-76CE-4BE5-BE95-79B96300EA3F}"/>
                </a:ext>
              </a:extLst>
            </p:cNvPr>
            <p:cNvSpPr/>
            <p:nvPr userDrawn="1"/>
          </p:nvSpPr>
          <p:spPr bwMode="invGray">
            <a:xfrm>
              <a:off x="5315230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6749465C-813A-45F9-8C3E-5D06C8584929}"/>
                </a:ext>
              </a:extLst>
            </p:cNvPr>
            <p:cNvSpPr/>
            <p:nvPr userDrawn="1"/>
          </p:nvSpPr>
          <p:spPr bwMode="invGray">
            <a:xfrm>
              <a:off x="6267329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53894C26-2473-4C24-B082-48DD1E92241C}"/>
                </a:ext>
              </a:extLst>
            </p:cNvPr>
            <p:cNvSpPr/>
            <p:nvPr userDrawn="1"/>
          </p:nvSpPr>
          <p:spPr bwMode="invGray">
            <a:xfrm>
              <a:off x="8171527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BFDA0320-8435-46CA-B1B3-5203F54A419F}"/>
                </a:ext>
              </a:extLst>
            </p:cNvPr>
            <p:cNvSpPr/>
            <p:nvPr userDrawn="1"/>
          </p:nvSpPr>
          <p:spPr bwMode="invGray">
            <a:xfrm>
              <a:off x="9123626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A42721E4-5D12-459C-AC2E-7CE148AF9062}"/>
                </a:ext>
              </a:extLst>
            </p:cNvPr>
            <p:cNvSpPr/>
            <p:nvPr userDrawn="1"/>
          </p:nvSpPr>
          <p:spPr bwMode="invGray">
            <a:xfrm>
              <a:off x="10075725" y="0"/>
              <a:ext cx="609447" cy="6858000"/>
            </a:xfrm>
            <a:custGeom>
              <a:avLst/>
              <a:gdLst>
                <a:gd name="connsiteX0" fmla="*/ 0 w 609447"/>
                <a:gd name="connsiteY0" fmla="*/ 0 h 6858000"/>
                <a:gd name="connsiteX1" fmla="*/ 609447 w 609447"/>
                <a:gd name="connsiteY1" fmla="*/ 0 h 6858000"/>
                <a:gd name="connsiteX2" fmla="*/ 609447 w 609447"/>
                <a:gd name="connsiteY2" fmla="*/ 6858000 h 6858000"/>
                <a:gd name="connsiteX3" fmla="*/ 0 w 609447"/>
                <a:gd name="connsiteY3" fmla="*/ 6858000 h 6858000"/>
                <a:gd name="connsiteX4" fmla="*/ 0 w 609447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7" h="6858000">
                  <a:moveTo>
                    <a:pt x="0" y="0"/>
                  </a:moveTo>
                  <a:lnTo>
                    <a:pt x="609447" y="0"/>
                  </a:lnTo>
                  <a:lnTo>
                    <a:pt x="609447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8BF7D46B-3779-49D0-BCB4-F2DCE091958D}"/>
                </a:ext>
              </a:extLst>
            </p:cNvPr>
            <p:cNvSpPr/>
            <p:nvPr userDrawn="1"/>
          </p:nvSpPr>
          <p:spPr bwMode="invGray">
            <a:xfrm>
              <a:off x="11027826" y="0"/>
              <a:ext cx="609438" cy="6858000"/>
            </a:xfrm>
            <a:custGeom>
              <a:avLst/>
              <a:gdLst>
                <a:gd name="connsiteX0" fmla="*/ 0 w 609438"/>
                <a:gd name="connsiteY0" fmla="*/ 0 h 6858000"/>
                <a:gd name="connsiteX1" fmla="*/ 609438 w 609438"/>
                <a:gd name="connsiteY1" fmla="*/ 0 h 6858000"/>
                <a:gd name="connsiteX2" fmla="*/ 609438 w 609438"/>
                <a:gd name="connsiteY2" fmla="*/ 6858000 h 6858000"/>
                <a:gd name="connsiteX3" fmla="*/ 0 w 609438"/>
                <a:gd name="connsiteY3" fmla="*/ 6858000 h 6858000"/>
                <a:gd name="connsiteX4" fmla="*/ 0 w 60943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38" h="6858000">
                  <a:moveTo>
                    <a:pt x="0" y="0"/>
                  </a:moveTo>
                  <a:lnTo>
                    <a:pt x="609438" y="0"/>
                  </a:lnTo>
                  <a:lnTo>
                    <a:pt x="60943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634464F0-BD7F-4488-85F0-EC20C24BECAA}"/>
                </a:ext>
              </a:extLst>
            </p:cNvPr>
            <p:cNvSpPr/>
            <p:nvPr userDrawn="1"/>
          </p:nvSpPr>
          <p:spPr bwMode="invGray">
            <a:xfrm>
              <a:off x="554736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82B54541-0CDD-4724-8101-AABFF1207033}"/>
                </a:ext>
              </a:extLst>
            </p:cNvPr>
            <p:cNvCxnSpPr/>
            <p:nvPr userDrawn="1"/>
          </p:nvCxnSpPr>
          <p:spPr bwMode="invGray">
            <a:xfrm>
              <a:off x="0" y="62179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45070398-8D55-4EE2-8CA4-47428E2AF03F}"/>
                </a:ext>
              </a:extLst>
            </p:cNvPr>
            <p:cNvCxnSpPr/>
            <p:nvPr userDrawn="1"/>
          </p:nvCxnSpPr>
          <p:spPr bwMode="invGray">
            <a:xfrm>
              <a:off x="0" y="31089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42166891-56D0-4EBC-B681-501401DEF9D4}"/>
                </a:ext>
              </a:extLst>
            </p:cNvPr>
            <p:cNvCxnSpPr/>
            <p:nvPr userDrawn="1"/>
          </p:nvCxnSpPr>
          <p:spPr bwMode="invGray">
            <a:xfrm>
              <a:off x="0" y="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C13A87E3-D106-41FF-A8CD-C27DABF0103D}"/>
                </a:ext>
              </a:extLst>
            </p:cNvPr>
            <p:cNvCxnSpPr/>
            <p:nvPr userDrawn="1"/>
          </p:nvCxnSpPr>
          <p:spPr bwMode="invGray">
            <a:xfrm>
              <a:off x="0" y="124358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2164477D-838D-4C70-ADD7-37AD79A844AA}"/>
                </a:ext>
              </a:extLst>
            </p:cNvPr>
            <p:cNvCxnSpPr/>
            <p:nvPr userDrawn="1"/>
          </p:nvCxnSpPr>
          <p:spPr bwMode="invGray">
            <a:xfrm>
              <a:off x="0" y="93268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72B193C0-8980-4BB2-8E91-7A1C9ABE0B6C}"/>
                </a:ext>
              </a:extLst>
            </p:cNvPr>
            <p:cNvCxnSpPr/>
            <p:nvPr userDrawn="1"/>
          </p:nvCxnSpPr>
          <p:spPr bwMode="invGray">
            <a:xfrm>
              <a:off x="0" y="186537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C1A94AAA-1D98-4233-842E-2A2F52812358}"/>
                </a:ext>
              </a:extLst>
            </p:cNvPr>
            <p:cNvCxnSpPr/>
            <p:nvPr userDrawn="1"/>
          </p:nvCxnSpPr>
          <p:spPr bwMode="invGray">
            <a:xfrm>
              <a:off x="0" y="155448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E21F2B43-A2DC-42F4-8EA4-A8A4DA6D6FA7}"/>
                </a:ext>
              </a:extLst>
            </p:cNvPr>
            <p:cNvCxnSpPr/>
            <p:nvPr userDrawn="1"/>
          </p:nvCxnSpPr>
          <p:spPr bwMode="invGray">
            <a:xfrm>
              <a:off x="0" y="248716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A60F0923-6896-405D-AD16-F097448F3E3D}"/>
                </a:ext>
              </a:extLst>
            </p:cNvPr>
            <p:cNvCxnSpPr/>
            <p:nvPr userDrawn="1"/>
          </p:nvCxnSpPr>
          <p:spPr bwMode="invGray">
            <a:xfrm>
              <a:off x="0" y="217627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BC70D5B1-47D7-451F-B83A-973A26731A22}"/>
                </a:ext>
              </a:extLst>
            </p:cNvPr>
            <p:cNvCxnSpPr/>
            <p:nvPr userDrawn="1"/>
          </p:nvCxnSpPr>
          <p:spPr bwMode="invGray">
            <a:xfrm>
              <a:off x="0" y="310896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3FD9A464-81FE-4829-A1C5-5CCEE42448B3}"/>
                </a:ext>
              </a:extLst>
            </p:cNvPr>
            <p:cNvCxnSpPr/>
            <p:nvPr userDrawn="1"/>
          </p:nvCxnSpPr>
          <p:spPr bwMode="invGray">
            <a:xfrm>
              <a:off x="0" y="279806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8F55CAB0-53A2-417F-9F66-C0437933E98B}"/>
                </a:ext>
              </a:extLst>
            </p:cNvPr>
            <p:cNvCxnSpPr/>
            <p:nvPr userDrawn="1"/>
          </p:nvCxnSpPr>
          <p:spPr bwMode="invGray">
            <a:xfrm>
              <a:off x="0" y="373075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1547EE77-7495-47CB-BEC9-D5C742DF2B2C}"/>
                </a:ext>
              </a:extLst>
            </p:cNvPr>
            <p:cNvCxnSpPr/>
            <p:nvPr userDrawn="1"/>
          </p:nvCxnSpPr>
          <p:spPr bwMode="invGray">
            <a:xfrm>
              <a:off x="0" y="341985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CA942184-696A-4A78-BB9D-3D619B990987}"/>
                </a:ext>
              </a:extLst>
            </p:cNvPr>
            <p:cNvCxnSpPr/>
            <p:nvPr userDrawn="1"/>
          </p:nvCxnSpPr>
          <p:spPr bwMode="invGray">
            <a:xfrm>
              <a:off x="0" y="435254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1B5F4EE6-4D4C-4488-80DE-36C83D540765}"/>
                </a:ext>
              </a:extLst>
            </p:cNvPr>
            <p:cNvCxnSpPr/>
            <p:nvPr userDrawn="1"/>
          </p:nvCxnSpPr>
          <p:spPr bwMode="invGray">
            <a:xfrm>
              <a:off x="0" y="404164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CD3A42E3-1ED2-4BBE-8B0B-CEA491522F0A}"/>
                </a:ext>
              </a:extLst>
            </p:cNvPr>
            <p:cNvCxnSpPr/>
            <p:nvPr userDrawn="1"/>
          </p:nvCxnSpPr>
          <p:spPr bwMode="invGray">
            <a:xfrm>
              <a:off x="0" y="497433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94162AD8-9037-4220-B19F-7B3A0F44E941}"/>
                </a:ext>
              </a:extLst>
            </p:cNvPr>
            <p:cNvCxnSpPr/>
            <p:nvPr userDrawn="1"/>
          </p:nvCxnSpPr>
          <p:spPr bwMode="invGray">
            <a:xfrm>
              <a:off x="0" y="466344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4C20FB70-03E4-4D7E-BA41-546EAAB33089}"/>
                </a:ext>
              </a:extLst>
            </p:cNvPr>
            <p:cNvCxnSpPr/>
            <p:nvPr userDrawn="1"/>
          </p:nvCxnSpPr>
          <p:spPr bwMode="invGray">
            <a:xfrm>
              <a:off x="0" y="559612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A84D3C92-FDAE-47DB-9457-A9B216922E98}"/>
                </a:ext>
              </a:extLst>
            </p:cNvPr>
            <p:cNvCxnSpPr/>
            <p:nvPr userDrawn="1"/>
          </p:nvCxnSpPr>
          <p:spPr bwMode="invGray">
            <a:xfrm>
              <a:off x="0" y="528523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B5DF0860-265F-4ABC-9F65-0C1D385DAA19}"/>
                </a:ext>
              </a:extLst>
            </p:cNvPr>
            <p:cNvCxnSpPr/>
            <p:nvPr userDrawn="1"/>
          </p:nvCxnSpPr>
          <p:spPr bwMode="invGray">
            <a:xfrm>
              <a:off x="0" y="621792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D878D1D5-E6E5-4FA6-AF6E-95E8AF796777}"/>
                </a:ext>
              </a:extLst>
            </p:cNvPr>
            <p:cNvCxnSpPr/>
            <p:nvPr userDrawn="1"/>
          </p:nvCxnSpPr>
          <p:spPr bwMode="invGray">
            <a:xfrm>
              <a:off x="0" y="590702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E11FF29A-4B39-4335-9BD5-ED902309BF79}"/>
                </a:ext>
              </a:extLst>
            </p:cNvPr>
            <p:cNvCxnSpPr/>
            <p:nvPr userDrawn="1"/>
          </p:nvCxnSpPr>
          <p:spPr bwMode="invGray">
            <a:xfrm>
              <a:off x="0" y="652881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3A82A803-5E70-4523-9F20-67F308765C7E}"/>
                </a:ext>
              </a:extLst>
            </p:cNvPr>
            <p:cNvCxnSpPr/>
            <p:nvPr userDrawn="1"/>
          </p:nvCxnSpPr>
          <p:spPr bwMode="invGray">
            <a:xfrm>
              <a:off x="0" y="77724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B4208CB2-5882-4416-87C9-284BDAF3367A}"/>
                </a:ext>
              </a:extLst>
            </p:cNvPr>
            <p:cNvCxnSpPr/>
            <p:nvPr userDrawn="1"/>
          </p:nvCxnSpPr>
          <p:spPr bwMode="invGray">
            <a:xfrm>
              <a:off x="0" y="46634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BD4116CD-6422-4E26-9703-D3F7C10FCD56}"/>
                </a:ext>
              </a:extLst>
            </p:cNvPr>
            <p:cNvCxnSpPr/>
            <p:nvPr userDrawn="1"/>
          </p:nvCxnSpPr>
          <p:spPr bwMode="invGray">
            <a:xfrm>
              <a:off x="0" y="15544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31AB3A35-E2FF-4178-896B-F08E77092825}"/>
                </a:ext>
              </a:extLst>
            </p:cNvPr>
            <p:cNvCxnSpPr/>
            <p:nvPr userDrawn="1"/>
          </p:nvCxnSpPr>
          <p:spPr bwMode="invGray">
            <a:xfrm>
              <a:off x="0" y="139903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2179C539-DD6F-48AA-8F80-27BC682014AF}"/>
                </a:ext>
              </a:extLst>
            </p:cNvPr>
            <p:cNvCxnSpPr/>
            <p:nvPr userDrawn="1"/>
          </p:nvCxnSpPr>
          <p:spPr bwMode="invGray">
            <a:xfrm>
              <a:off x="0" y="108813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2784004E-3271-4D1C-B1EA-CA1E334E0D03}"/>
                </a:ext>
              </a:extLst>
            </p:cNvPr>
            <p:cNvCxnSpPr/>
            <p:nvPr userDrawn="1"/>
          </p:nvCxnSpPr>
          <p:spPr bwMode="invGray">
            <a:xfrm>
              <a:off x="0" y="202082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3657725E-FBF6-491D-9BA1-E6A9727F4F2D}"/>
                </a:ext>
              </a:extLst>
            </p:cNvPr>
            <p:cNvCxnSpPr/>
            <p:nvPr userDrawn="1"/>
          </p:nvCxnSpPr>
          <p:spPr bwMode="invGray">
            <a:xfrm>
              <a:off x="0" y="170992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31244567-76A7-47AF-9353-403D05D533F0}"/>
                </a:ext>
              </a:extLst>
            </p:cNvPr>
            <p:cNvCxnSpPr/>
            <p:nvPr userDrawn="1"/>
          </p:nvCxnSpPr>
          <p:spPr bwMode="invGray">
            <a:xfrm>
              <a:off x="0" y="264261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EEC47A2A-ED3B-4AD0-ACD5-F8ED92644229}"/>
                </a:ext>
              </a:extLst>
            </p:cNvPr>
            <p:cNvCxnSpPr/>
            <p:nvPr userDrawn="1"/>
          </p:nvCxnSpPr>
          <p:spPr bwMode="invGray">
            <a:xfrm>
              <a:off x="0" y="233172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0F3E01E5-F569-4020-BCB0-083537701AB0}"/>
                </a:ext>
              </a:extLst>
            </p:cNvPr>
            <p:cNvCxnSpPr/>
            <p:nvPr userDrawn="1"/>
          </p:nvCxnSpPr>
          <p:spPr bwMode="invGray">
            <a:xfrm>
              <a:off x="0" y="326440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71121A42-5912-44C8-B9A3-FDEC8EA70284}"/>
                </a:ext>
              </a:extLst>
            </p:cNvPr>
            <p:cNvCxnSpPr/>
            <p:nvPr userDrawn="1"/>
          </p:nvCxnSpPr>
          <p:spPr bwMode="invGray">
            <a:xfrm>
              <a:off x="0" y="295351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659B1DE7-25C8-4743-8284-FA656D339F55}"/>
                </a:ext>
              </a:extLst>
            </p:cNvPr>
            <p:cNvCxnSpPr/>
            <p:nvPr userDrawn="1"/>
          </p:nvCxnSpPr>
          <p:spPr bwMode="invGray">
            <a:xfrm>
              <a:off x="0" y="388620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526249F1-59FB-44FC-8AF9-D7F90AFBEE2C}"/>
                </a:ext>
              </a:extLst>
            </p:cNvPr>
            <p:cNvCxnSpPr/>
            <p:nvPr userDrawn="1"/>
          </p:nvCxnSpPr>
          <p:spPr bwMode="invGray">
            <a:xfrm>
              <a:off x="0" y="357530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E6D42779-D977-4405-A149-D8DE5B52134A}"/>
                </a:ext>
              </a:extLst>
            </p:cNvPr>
            <p:cNvCxnSpPr/>
            <p:nvPr userDrawn="1"/>
          </p:nvCxnSpPr>
          <p:spPr bwMode="invGray">
            <a:xfrm>
              <a:off x="0" y="450799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27EE8A2F-6AD9-4AE7-B04B-7892891F84AC}"/>
                </a:ext>
              </a:extLst>
            </p:cNvPr>
            <p:cNvCxnSpPr/>
            <p:nvPr userDrawn="1"/>
          </p:nvCxnSpPr>
          <p:spPr bwMode="invGray">
            <a:xfrm>
              <a:off x="0" y="419709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B8F4A59A-16C3-4C3A-AB79-FE22721EA641}"/>
                </a:ext>
              </a:extLst>
            </p:cNvPr>
            <p:cNvCxnSpPr/>
            <p:nvPr userDrawn="1"/>
          </p:nvCxnSpPr>
          <p:spPr bwMode="invGray">
            <a:xfrm>
              <a:off x="0" y="512978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5CA3A6CC-1A49-42F6-A318-99D9224BDC91}"/>
                </a:ext>
              </a:extLst>
            </p:cNvPr>
            <p:cNvCxnSpPr/>
            <p:nvPr userDrawn="1"/>
          </p:nvCxnSpPr>
          <p:spPr bwMode="invGray">
            <a:xfrm>
              <a:off x="0" y="481888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2DC3484E-5EF8-49C4-B1F6-75C854D50C80}"/>
                </a:ext>
              </a:extLst>
            </p:cNvPr>
            <p:cNvCxnSpPr/>
            <p:nvPr userDrawn="1"/>
          </p:nvCxnSpPr>
          <p:spPr bwMode="invGray">
            <a:xfrm>
              <a:off x="0" y="575157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33461A54-E77E-414D-B7E0-7364070D9566}"/>
                </a:ext>
              </a:extLst>
            </p:cNvPr>
            <p:cNvCxnSpPr/>
            <p:nvPr userDrawn="1"/>
          </p:nvCxnSpPr>
          <p:spPr bwMode="invGray">
            <a:xfrm>
              <a:off x="0" y="544068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29C48517-171B-43FD-A41C-58C9B531BDB5}"/>
                </a:ext>
              </a:extLst>
            </p:cNvPr>
            <p:cNvCxnSpPr/>
            <p:nvPr userDrawn="1"/>
          </p:nvCxnSpPr>
          <p:spPr bwMode="invGray">
            <a:xfrm>
              <a:off x="0" y="637336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F429932A-1238-48FC-B171-20A3AA531D40}"/>
                </a:ext>
              </a:extLst>
            </p:cNvPr>
            <p:cNvCxnSpPr/>
            <p:nvPr userDrawn="1"/>
          </p:nvCxnSpPr>
          <p:spPr bwMode="invGray">
            <a:xfrm>
              <a:off x="0" y="606247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7BED7651-AF04-41D4-9476-5A43476D85BB}"/>
                </a:ext>
              </a:extLst>
            </p:cNvPr>
            <p:cNvCxnSpPr/>
            <p:nvPr userDrawn="1"/>
          </p:nvCxnSpPr>
          <p:spPr bwMode="invGray">
            <a:xfrm>
              <a:off x="0" y="668426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5" name="main body box">
              <a:extLst>
                <a:ext uri="{FF2B5EF4-FFF2-40B4-BE49-F238E27FC236}">
                  <a16:creationId xmlns:a16="http://schemas.microsoft.com/office/drawing/2014/main" id="{100DE417-9DB9-4840-8370-B716FFA27760}"/>
                </a:ext>
              </a:extLst>
            </p:cNvPr>
            <p:cNvSpPr/>
            <p:nvPr userDrawn="1"/>
          </p:nvSpPr>
          <p:spPr bwMode="invGray">
            <a:xfrm>
              <a:off x="554736" y="1393235"/>
              <a:ext cx="11082528" cy="4824685"/>
            </a:xfrm>
            <a:prstGeom prst="rect">
              <a:avLst/>
            </a:prstGeom>
            <a:noFill/>
            <a:ln w="12700">
              <a:solidFill>
                <a:srgbClr val="19D3C5">
                  <a:alpha val="50000"/>
                </a:srgbClr>
              </a:solidFill>
            </a:ln>
          </p:spPr>
          <p:txBody>
            <a:bodyPr vert="horz" wrap="square" lIns="68572" tIns="34286" rIns="68572" bIns="34286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B93A1E2B-8C80-482F-83BE-384344D09839}"/>
                </a:ext>
              </a:extLst>
            </p:cNvPr>
            <p:cNvCxnSpPr/>
            <p:nvPr userDrawn="1"/>
          </p:nvCxnSpPr>
          <p:spPr bwMode="invGray">
            <a:xfrm>
              <a:off x="554736" y="1865376"/>
              <a:ext cx="11082528" cy="0"/>
            </a:xfrm>
            <a:prstGeom prst="line">
              <a:avLst/>
            </a:prstGeom>
            <a:noFill/>
            <a:ln w="12700">
              <a:solidFill>
                <a:srgbClr val="19D3C5">
                  <a:alpha val="50000"/>
                </a:srgbClr>
              </a:solidFill>
            </a:ln>
          </p:spPr>
        </p:cxnSp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BEAB22C5-0A46-4041-9158-6DC76EA2F350}"/>
                </a:ext>
              </a:extLst>
            </p:cNvPr>
            <p:cNvCxnSpPr/>
            <p:nvPr userDrawn="1"/>
          </p:nvCxnSpPr>
          <p:spPr bwMode="invGray">
            <a:xfrm>
              <a:off x="554736" y="1399033"/>
              <a:ext cx="11082528" cy="0"/>
            </a:xfrm>
            <a:prstGeom prst="line">
              <a:avLst/>
            </a:prstGeom>
            <a:noFill/>
            <a:ln w="12700">
              <a:solidFill>
                <a:srgbClr val="19D3C5">
                  <a:alpha val="50000"/>
                </a:srgbClr>
              </a:solidFill>
            </a:ln>
          </p:spPr>
        </p:cxnSp>
      </p:grpSp>
      <p:sp>
        <p:nvSpPr>
          <p:cNvPr id="4" name="Sticker" hidden="1">
            <a:extLst>
              <a:ext uri="{FF2B5EF4-FFF2-40B4-BE49-F238E27FC236}">
                <a16:creationId xmlns:a16="http://schemas.microsoft.com/office/drawing/2014/main" id="{F9BB011A-568C-4B05-AE57-EB000B2FD8BB}"/>
              </a:ext>
            </a:extLst>
          </p:cNvPr>
          <p:cNvSpPr txBox="1"/>
          <p:nvPr userDrawn="1"/>
        </p:nvSpPr>
        <p:spPr>
          <a:xfrm>
            <a:off x="554736" y="1026807"/>
            <a:ext cx="450444" cy="123111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vert="horz" wrap="none" lIns="0" tIns="0" rIns="0" bIns="0" rtlCol="0">
            <a:spAutoFit/>
          </a:bodyPr>
          <a:lstStyle>
            <a:defPPr>
              <a:defRPr lang="en-US"/>
            </a:defPPr>
            <a:lvl1pPr>
              <a:spcBef>
                <a:spcPts val="300"/>
              </a:spcBef>
              <a:spcAft>
                <a:spcPts val="300"/>
              </a:spcAft>
              <a:buNone/>
              <a:defRPr sz="800" b="1" cap="all" baseline="0"/>
            </a:lvl1pPr>
          </a:lstStyle>
          <a:p>
            <a:pPr lvl="0"/>
            <a:r>
              <a:rPr lang="en-US"/>
              <a:t>STICKER</a:t>
            </a:r>
          </a:p>
        </p:txBody>
      </p:sp>
      <p:sp>
        <p:nvSpPr>
          <p:cNvPr id="169" name="ACET" hidden="1">
            <a:extLst>
              <a:ext uri="{FF2B5EF4-FFF2-40B4-BE49-F238E27FC236}">
                <a16:creationId xmlns:a16="http://schemas.microsoft.com/office/drawing/2014/main" id="{62CF7362-20CB-4908-AFFE-D4E2B9A5DF3B}"/>
              </a:ext>
            </a:extLst>
          </p:cNvPr>
          <p:cNvSpPr txBox="1"/>
          <p:nvPr userDrawn="1">
            <p:custDataLst>
              <p:tags r:id="rId8"/>
            </p:custDataLst>
          </p:nvPr>
        </p:nvSpPr>
        <p:spPr>
          <a:xfrm>
            <a:off x="5987738" y="1872797"/>
            <a:ext cx="3049253" cy="4616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lv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egoe UI" panose="020B0502040204020203" pitchFamily="34" charset="0"/>
              <a:buChar char="​"/>
              <a:defRPr sz="1600" b="1"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10000"/>
              <a:buFont typeface="Wingdings" panose="05000000000000000000" pitchFamily="2" charset="2"/>
              <a:buChar char=""/>
              <a:defRPr sz="1600"/>
            </a:lvl2pPr>
            <a:lvl3pPr marL="442913" lvl="2" indent="-21431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10000"/>
              <a:buFont typeface="Arial" panose="020B0604020202020204" pitchFamily="34" charset="0"/>
              <a:buChar char="‒"/>
              <a:defRPr sz="1600"/>
            </a:lvl3pPr>
            <a:lvl4pPr marL="598488" lvl="3" indent="-1524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600"/>
            </a:lvl4pPr>
            <a:lvl5pPr marL="817563" lvl="4" indent="-1476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̶"/>
              <a:defRPr sz="1600"/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lvl="0"/>
            <a:r>
              <a:rPr lang="en-US"/>
              <a:t>Above Chart Exhibit Title</a:t>
            </a:r>
            <a:br>
              <a:rPr lang="en-US"/>
            </a:br>
            <a:r>
              <a:rPr lang="en-US" sz="1400" b="0"/>
              <a:t>Unit of Measure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C1F3293-4EFE-461D-940D-7EE66BAE31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4736" y="1872797"/>
            <a:ext cx="2484655" cy="16312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170" name="LegendLines" hidden="1">
            <a:extLst>
              <a:ext uri="{FF2B5EF4-FFF2-40B4-BE49-F238E27FC236}">
                <a16:creationId xmlns:a16="http://schemas.microsoft.com/office/drawing/2014/main" id="{002554E5-F124-4BE6-A938-5466B27EEA82}"/>
              </a:ext>
            </a:extLst>
          </p:cNvPr>
          <p:cNvGrpSpPr/>
          <p:nvPr userDrawn="1"/>
        </p:nvGrpSpPr>
        <p:grpSpPr>
          <a:xfrm>
            <a:off x="10317304" y="3150223"/>
            <a:ext cx="1319960" cy="958286"/>
            <a:chOff x="10162879" y="3243772"/>
            <a:chExt cx="1319960" cy="958286"/>
          </a:xfrm>
        </p:grpSpPr>
        <p:sp>
          <p:nvSpPr>
            <p:cNvPr id="171" name="Legend1">
              <a:extLst>
                <a:ext uri="{FF2B5EF4-FFF2-40B4-BE49-F238E27FC236}">
                  <a16:creationId xmlns:a16="http://schemas.microsoft.com/office/drawing/2014/main" id="{CEE6DB68-2DAA-4E75-A4FB-B516116DB3CA}"/>
                </a:ext>
              </a:extLst>
            </p:cNvPr>
            <p:cNvSpPr txBox="1"/>
            <p:nvPr/>
          </p:nvSpPr>
          <p:spPr>
            <a:xfrm>
              <a:off x="10886522" y="3243772"/>
              <a:ext cx="596317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t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/>
                <a:t>Legend</a:t>
              </a:r>
            </a:p>
          </p:txBody>
        </p:sp>
        <p:sp>
          <p:nvSpPr>
            <p:cNvPr id="172" name="Legend2">
              <a:extLst>
                <a:ext uri="{FF2B5EF4-FFF2-40B4-BE49-F238E27FC236}">
                  <a16:creationId xmlns:a16="http://schemas.microsoft.com/office/drawing/2014/main" id="{97754DDF-C63C-4248-AC3D-45C182524B57}"/>
                </a:ext>
              </a:extLst>
            </p:cNvPr>
            <p:cNvSpPr txBox="1"/>
            <p:nvPr/>
          </p:nvSpPr>
          <p:spPr>
            <a:xfrm>
              <a:off x="10886522" y="3615193"/>
              <a:ext cx="596317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t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/>
                <a:t>Legend</a:t>
              </a:r>
            </a:p>
          </p:txBody>
        </p:sp>
        <p:sp>
          <p:nvSpPr>
            <p:cNvPr id="173" name="Legend3">
              <a:extLst>
                <a:ext uri="{FF2B5EF4-FFF2-40B4-BE49-F238E27FC236}">
                  <a16:creationId xmlns:a16="http://schemas.microsoft.com/office/drawing/2014/main" id="{89886DF4-DD3E-43D5-9864-2A2BC0616D1C}"/>
                </a:ext>
              </a:extLst>
            </p:cNvPr>
            <p:cNvSpPr txBox="1"/>
            <p:nvPr/>
          </p:nvSpPr>
          <p:spPr>
            <a:xfrm>
              <a:off x="10886522" y="3986614"/>
              <a:ext cx="596317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t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/>
                <a:t>Legend</a:t>
              </a:r>
            </a:p>
          </p:txBody>
        </p:sp>
        <p:sp>
          <p:nvSpPr>
            <p:cNvPr id="174" name="LineLegend3">
              <a:extLst>
                <a:ext uri="{FF2B5EF4-FFF2-40B4-BE49-F238E27FC236}">
                  <a16:creationId xmlns:a16="http://schemas.microsoft.com/office/drawing/2014/main" id="{5B110060-5E69-4634-973F-ED6AF02A8B0A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10162879" y="4092784"/>
              <a:ext cx="457200" cy="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t"/>
            <a:lstStyle/>
            <a:p>
              <a:endParaRPr lang="en-US" sz="1400" baseline="0">
                <a:ea typeface="+mn-ea"/>
              </a:endParaRPr>
            </a:p>
          </p:txBody>
        </p:sp>
        <p:sp>
          <p:nvSpPr>
            <p:cNvPr id="175" name="LineLegend2">
              <a:extLst>
                <a:ext uri="{FF2B5EF4-FFF2-40B4-BE49-F238E27FC236}">
                  <a16:creationId xmlns:a16="http://schemas.microsoft.com/office/drawing/2014/main" id="{A5842F53-F9C3-4E5A-9778-7B4054EBD6F0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10162879" y="3719425"/>
              <a:ext cx="457200" cy="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t"/>
            <a:lstStyle/>
            <a:p>
              <a:endParaRPr lang="en-US" sz="1400" baseline="0">
                <a:ea typeface="+mn-ea"/>
              </a:endParaRPr>
            </a:p>
          </p:txBody>
        </p:sp>
        <p:sp>
          <p:nvSpPr>
            <p:cNvPr id="176" name="LineLegend1">
              <a:extLst>
                <a:ext uri="{FF2B5EF4-FFF2-40B4-BE49-F238E27FC236}">
                  <a16:creationId xmlns:a16="http://schemas.microsoft.com/office/drawing/2014/main" id="{72EA63FA-FE11-4A99-A68C-855D137252EB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10162879" y="3351494"/>
              <a:ext cx="457200" cy="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t"/>
            <a:lstStyle/>
            <a:p>
              <a:endParaRPr lang="en-US" sz="1400" baseline="0">
                <a:ea typeface="+mn-ea"/>
              </a:endParaRPr>
            </a:p>
          </p:txBody>
        </p:sp>
      </p:grpSp>
      <p:grpSp>
        <p:nvGrpSpPr>
          <p:cNvPr id="177" name="LegendMoons" hidden="1">
            <a:extLst>
              <a:ext uri="{FF2B5EF4-FFF2-40B4-BE49-F238E27FC236}">
                <a16:creationId xmlns:a16="http://schemas.microsoft.com/office/drawing/2014/main" id="{F95EF70E-BD62-4CF1-994F-3618D22DBDD8}"/>
              </a:ext>
            </a:extLst>
          </p:cNvPr>
          <p:cNvGrpSpPr/>
          <p:nvPr userDrawn="1"/>
        </p:nvGrpSpPr>
        <p:grpSpPr>
          <a:xfrm>
            <a:off x="10688315" y="1145373"/>
            <a:ext cx="948949" cy="1731859"/>
            <a:chOff x="7723680" y="1702457"/>
            <a:chExt cx="948949" cy="1731859"/>
          </a:xfrm>
        </p:grpSpPr>
        <p:sp>
          <p:nvSpPr>
            <p:cNvPr id="178" name="Legend1">
              <a:extLst>
                <a:ext uri="{FF2B5EF4-FFF2-40B4-BE49-F238E27FC236}">
                  <a16:creationId xmlns:a16="http://schemas.microsoft.com/office/drawing/2014/main" id="{D795E26E-87CE-4D50-B9D8-767FFAEC9672}"/>
                </a:ext>
              </a:extLst>
            </p:cNvPr>
            <p:cNvSpPr txBox="1"/>
            <p:nvPr/>
          </p:nvSpPr>
          <p:spPr>
            <a:xfrm>
              <a:off x="8076312" y="1709816"/>
              <a:ext cx="596317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t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/>
                <a:t>Legend</a:t>
              </a:r>
            </a:p>
          </p:txBody>
        </p:sp>
        <p:sp>
          <p:nvSpPr>
            <p:cNvPr id="186" name="Legend2">
              <a:extLst>
                <a:ext uri="{FF2B5EF4-FFF2-40B4-BE49-F238E27FC236}">
                  <a16:creationId xmlns:a16="http://schemas.microsoft.com/office/drawing/2014/main" id="{908F05FD-ED3E-4BF0-8391-02CD4F900501}"/>
                </a:ext>
              </a:extLst>
            </p:cNvPr>
            <p:cNvSpPr txBox="1"/>
            <p:nvPr/>
          </p:nvSpPr>
          <p:spPr>
            <a:xfrm>
              <a:off x="8076312" y="2085275"/>
              <a:ext cx="596317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t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/>
                <a:t>Legend</a:t>
              </a:r>
            </a:p>
          </p:txBody>
        </p:sp>
        <p:sp>
          <p:nvSpPr>
            <p:cNvPr id="198" name="Legend3">
              <a:extLst>
                <a:ext uri="{FF2B5EF4-FFF2-40B4-BE49-F238E27FC236}">
                  <a16:creationId xmlns:a16="http://schemas.microsoft.com/office/drawing/2014/main" id="{39906D3E-93D3-4FD5-AB5F-0C22E3781CAB}"/>
                </a:ext>
              </a:extLst>
            </p:cNvPr>
            <p:cNvSpPr txBox="1"/>
            <p:nvPr/>
          </p:nvSpPr>
          <p:spPr>
            <a:xfrm>
              <a:off x="8076312" y="2460734"/>
              <a:ext cx="596317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t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/>
                <a:t>Legend</a:t>
              </a:r>
            </a:p>
          </p:txBody>
        </p:sp>
        <p:sp>
          <p:nvSpPr>
            <p:cNvPr id="199" name="Legend4">
              <a:extLst>
                <a:ext uri="{FF2B5EF4-FFF2-40B4-BE49-F238E27FC236}">
                  <a16:creationId xmlns:a16="http://schemas.microsoft.com/office/drawing/2014/main" id="{35D69CAE-F33C-476C-B254-909EA95E89F9}"/>
                </a:ext>
              </a:extLst>
            </p:cNvPr>
            <p:cNvSpPr txBox="1"/>
            <p:nvPr/>
          </p:nvSpPr>
          <p:spPr>
            <a:xfrm>
              <a:off x="8076312" y="2836193"/>
              <a:ext cx="596317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t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/>
                <a:t>Legend</a:t>
              </a:r>
            </a:p>
          </p:txBody>
        </p:sp>
        <p:sp>
          <p:nvSpPr>
            <p:cNvPr id="200" name="Legend5">
              <a:extLst>
                <a:ext uri="{FF2B5EF4-FFF2-40B4-BE49-F238E27FC236}">
                  <a16:creationId xmlns:a16="http://schemas.microsoft.com/office/drawing/2014/main" id="{E09D790D-7056-424F-A8DA-5C868D0B35EE}"/>
                </a:ext>
              </a:extLst>
            </p:cNvPr>
            <p:cNvSpPr txBox="1"/>
            <p:nvPr/>
          </p:nvSpPr>
          <p:spPr>
            <a:xfrm>
              <a:off x="8076312" y="3211654"/>
              <a:ext cx="596317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t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/>
                <a:t>Legend</a:t>
              </a:r>
            </a:p>
          </p:txBody>
        </p:sp>
        <p:grpSp>
          <p:nvGrpSpPr>
            <p:cNvPr id="201" name="MoonLegend1">
              <a:extLst>
                <a:ext uri="{FF2B5EF4-FFF2-40B4-BE49-F238E27FC236}">
                  <a16:creationId xmlns:a16="http://schemas.microsoft.com/office/drawing/2014/main" id="{259D1037-7873-4435-BBB9-6E249A6F2976}"/>
                </a:ext>
              </a:extLst>
            </p:cNvPr>
            <p:cNvGrpSpPr>
              <a:grpSpLocks noChangeAspect="1"/>
            </p:cNvGrpSpPr>
            <p:nvPr>
              <p:custDataLst>
                <p:tags r:id="rId9"/>
              </p:custDataLst>
            </p:nvPr>
          </p:nvGrpSpPr>
          <p:grpSpPr>
            <a:xfrm>
              <a:off x="7723680" y="1702457"/>
              <a:ext cx="228600" cy="228600"/>
              <a:chOff x="762000" y="1270000"/>
              <a:chExt cx="254000" cy="254000"/>
            </a:xfrm>
          </p:grpSpPr>
          <p:sp>
            <p:nvSpPr>
              <p:cNvPr id="214" name="Oval 213">
                <a:extLst>
                  <a:ext uri="{FF2B5EF4-FFF2-40B4-BE49-F238E27FC236}">
                    <a16:creationId xmlns:a16="http://schemas.microsoft.com/office/drawing/2014/main" id="{6ED72A14-997E-43A1-8277-64E43B8C35F3}"/>
                  </a:ext>
                </a:extLst>
              </p:cNvPr>
              <p:cNvSpPr/>
              <p:nvPr>
                <p:custDataLst>
                  <p:tags r:id="rId22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D0D0D0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endParaRPr lang="en-US" sz="140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215" name="Arc 214">
                <a:extLst>
                  <a:ext uri="{FF2B5EF4-FFF2-40B4-BE49-F238E27FC236}">
                    <a16:creationId xmlns:a16="http://schemas.microsoft.com/office/drawing/2014/main" id="{F9B15371-13C6-4FC5-A65B-0EDE237980EC}"/>
                  </a:ext>
                </a:extLst>
              </p:cNvPr>
              <p:cNvSpPr/>
              <p:nvPr>
                <p:custDataLst>
                  <p:tags r:id="rId23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1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t"/>
              <a:lstStyle/>
              <a:p>
                <a:pPr algn="ctr"/>
                <a:endParaRPr lang="en-US" sz="1400"/>
              </a:p>
            </p:txBody>
          </p:sp>
        </p:grpSp>
        <p:grpSp>
          <p:nvGrpSpPr>
            <p:cNvPr id="202" name="MoonLegend2">
              <a:extLst>
                <a:ext uri="{FF2B5EF4-FFF2-40B4-BE49-F238E27FC236}">
                  <a16:creationId xmlns:a16="http://schemas.microsoft.com/office/drawing/2014/main" id="{5B25FABC-A1CB-4179-93E5-2B0E2705BFF1}"/>
                </a:ext>
              </a:extLst>
            </p:cNvPr>
            <p:cNvGrpSpPr>
              <a:grpSpLocks noChangeAspect="1"/>
            </p:cNvGrpSpPr>
            <p:nvPr>
              <p:custDataLst>
                <p:tags r:id="rId10"/>
              </p:custDataLst>
            </p:nvPr>
          </p:nvGrpSpPr>
          <p:grpSpPr>
            <a:xfrm>
              <a:off x="7723680" y="2078270"/>
              <a:ext cx="228600" cy="228600"/>
              <a:chOff x="762000" y="1270000"/>
              <a:chExt cx="254000" cy="254000"/>
            </a:xfrm>
          </p:grpSpPr>
          <p:sp>
            <p:nvSpPr>
              <p:cNvPr id="212" name="Oval 211">
                <a:extLst>
                  <a:ext uri="{FF2B5EF4-FFF2-40B4-BE49-F238E27FC236}">
                    <a16:creationId xmlns:a16="http://schemas.microsoft.com/office/drawing/2014/main" id="{DE5B7F2A-8FB0-41B4-8C1B-EA8A313794A0}"/>
                  </a:ext>
                </a:extLst>
              </p:cNvPr>
              <p:cNvSpPr/>
              <p:nvPr>
                <p:custDataLst>
                  <p:tags r:id="rId20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D0D0D0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endParaRPr lang="en-US" sz="140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213" name="Arc 212">
                <a:extLst>
                  <a:ext uri="{FF2B5EF4-FFF2-40B4-BE49-F238E27FC236}">
                    <a16:creationId xmlns:a16="http://schemas.microsoft.com/office/drawing/2014/main" id="{D743921E-6D1E-4571-B683-6DAA333BDEC0}"/>
                  </a:ext>
                </a:extLst>
              </p:cNvPr>
              <p:cNvSpPr/>
              <p:nvPr>
                <p:custDataLst>
                  <p:tags r:id="rId21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0"/>
                </a:avLst>
              </a:prstGeom>
              <a:solidFill>
                <a:schemeClr val="accent1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t"/>
              <a:lstStyle/>
              <a:p>
                <a:pPr algn="ctr"/>
                <a:endParaRPr lang="en-US" sz="1400"/>
              </a:p>
            </p:txBody>
          </p:sp>
        </p:grpSp>
        <p:grpSp>
          <p:nvGrpSpPr>
            <p:cNvPr id="203" name="MoonLegend3">
              <a:extLst>
                <a:ext uri="{FF2B5EF4-FFF2-40B4-BE49-F238E27FC236}">
                  <a16:creationId xmlns:a16="http://schemas.microsoft.com/office/drawing/2014/main" id="{EFE8AD28-8704-4A66-90FB-0D38F38CA97A}"/>
                </a:ext>
              </a:extLst>
            </p:cNvPr>
            <p:cNvGrpSpPr>
              <a:grpSpLocks noChangeAspect="1"/>
            </p:cNvGrpSpPr>
            <p:nvPr>
              <p:custDataLst>
                <p:tags r:id="rId11"/>
              </p:custDataLst>
            </p:nvPr>
          </p:nvGrpSpPr>
          <p:grpSpPr>
            <a:xfrm>
              <a:off x="7723680" y="2454085"/>
              <a:ext cx="228600" cy="228600"/>
              <a:chOff x="762000" y="1270000"/>
              <a:chExt cx="254000" cy="254000"/>
            </a:xfrm>
          </p:grpSpPr>
          <p:sp>
            <p:nvSpPr>
              <p:cNvPr id="210" name="Oval 209">
                <a:extLst>
                  <a:ext uri="{FF2B5EF4-FFF2-40B4-BE49-F238E27FC236}">
                    <a16:creationId xmlns:a16="http://schemas.microsoft.com/office/drawing/2014/main" id="{9FF5ED0A-DB5E-486D-948E-C524BDCBA3FF}"/>
                  </a:ext>
                </a:extLst>
              </p:cNvPr>
              <p:cNvSpPr/>
              <p:nvPr>
                <p:custDataLst>
                  <p:tags r:id="rId18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D0D0D0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endParaRPr lang="en-US" sz="140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211" name="Arc 210">
                <a:extLst>
                  <a:ext uri="{FF2B5EF4-FFF2-40B4-BE49-F238E27FC236}">
                    <a16:creationId xmlns:a16="http://schemas.microsoft.com/office/drawing/2014/main" id="{03D44525-7618-42C3-A26B-9CC5DF2D2566}"/>
                  </a:ext>
                </a:extLst>
              </p:cNvPr>
              <p:cNvSpPr/>
              <p:nvPr>
                <p:custDataLst>
                  <p:tags r:id="rId19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1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t"/>
              <a:lstStyle/>
              <a:p>
                <a:pPr algn="ctr"/>
                <a:endParaRPr lang="en-US" sz="1400"/>
              </a:p>
            </p:txBody>
          </p:sp>
        </p:grpSp>
        <p:grpSp>
          <p:nvGrpSpPr>
            <p:cNvPr id="204" name="MoonLegend4">
              <a:extLst>
                <a:ext uri="{FF2B5EF4-FFF2-40B4-BE49-F238E27FC236}">
                  <a16:creationId xmlns:a16="http://schemas.microsoft.com/office/drawing/2014/main" id="{A5A294A2-58B5-4E0F-A069-8841C3D7E9E3}"/>
                </a:ext>
              </a:extLst>
            </p:cNvPr>
            <p:cNvGrpSpPr>
              <a:grpSpLocks noChangeAspect="1"/>
            </p:cNvGrpSpPr>
            <p:nvPr>
              <p:custDataLst>
                <p:tags r:id="rId12"/>
              </p:custDataLst>
            </p:nvPr>
          </p:nvGrpSpPr>
          <p:grpSpPr>
            <a:xfrm>
              <a:off x="7723680" y="2829900"/>
              <a:ext cx="228600" cy="228600"/>
              <a:chOff x="762000" y="1270000"/>
              <a:chExt cx="254000" cy="254000"/>
            </a:xfrm>
          </p:grpSpPr>
          <p:sp>
            <p:nvSpPr>
              <p:cNvPr id="208" name="Oval 207">
                <a:extLst>
                  <a:ext uri="{FF2B5EF4-FFF2-40B4-BE49-F238E27FC236}">
                    <a16:creationId xmlns:a16="http://schemas.microsoft.com/office/drawing/2014/main" id="{132E0E44-FAA6-4DC8-BBFA-E67911DFBAD7}"/>
                  </a:ext>
                </a:extLst>
              </p:cNvPr>
              <p:cNvSpPr/>
              <p:nvPr>
                <p:custDataLst>
                  <p:tags r:id="rId16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D0D0D0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endParaRPr lang="en-US" sz="140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209" name="Arc 208">
                <a:extLst>
                  <a:ext uri="{FF2B5EF4-FFF2-40B4-BE49-F238E27FC236}">
                    <a16:creationId xmlns:a16="http://schemas.microsoft.com/office/drawing/2014/main" id="{4EE447D4-D1F3-48FC-A5DF-CC5107A778A6}"/>
                  </a:ext>
                </a:extLst>
              </p:cNvPr>
              <p:cNvSpPr/>
              <p:nvPr>
                <p:custDataLst>
                  <p:tags r:id="rId17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10800000"/>
                </a:avLst>
              </a:prstGeom>
              <a:solidFill>
                <a:schemeClr val="accent1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t"/>
              <a:lstStyle/>
              <a:p>
                <a:pPr algn="ctr"/>
                <a:endParaRPr lang="en-US" sz="1400"/>
              </a:p>
            </p:txBody>
          </p:sp>
        </p:grpSp>
        <p:grpSp>
          <p:nvGrpSpPr>
            <p:cNvPr id="205" name="MoonLegend5">
              <a:extLst>
                <a:ext uri="{FF2B5EF4-FFF2-40B4-BE49-F238E27FC236}">
                  <a16:creationId xmlns:a16="http://schemas.microsoft.com/office/drawing/2014/main" id="{8DC9BA04-93EE-4E6C-A59A-D77D8E3E66EF}"/>
                </a:ext>
              </a:extLst>
            </p:cNvPr>
            <p:cNvGrpSpPr>
              <a:grpSpLocks noChangeAspect="1"/>
            </p:cNvGrpSpPr>
            <p:nvPr>
              <p:custDataLst>
                <p:tags r:id="rId13"/>
              </p:custDataLst>
            </p:nvPr>
          </p:nvGrpSpPr>
          <p:grpSpPr>
            <a:xfrm>
              <a:off x="7723680" y="3205716"/>
              <a:ext cx="228600" cy="228600"/>
              <a:chOff x="762000" y="1270000"/>
              <a:chExt cx="254000" cy="254000"/>
            </a:xfrm>
          </p:grpSpPr>
          <p:sp>
            <p:nvSpPr>
              <p:cNvPr id="206" name="Oval 205">
                <a:extLst>
                  <a:ext uri="{FF2B5EF4-FFF2-40B4-BE49-F238E27FC236}">
                    <a16:creationId xmlns:a16="http://schemas.microsoft.com/office/drawing/2014/main" id="{EE99225C-33E4-450B-9E02-9EAE60978205}"/>
                  </a:ext>
                </a:extLst>
              </p:cNvPr>
              <p:cNvSpPr/>
              <p:nvPr>
                <p:custDataLst>
                  <p:tags r:id="rId14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D0D0D0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endParaRPr lang="en-US" sz="140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207" name="Arc 206">
                <a:extLst>
                  <a:ext uri="{FF2B5EF4-FFF2-40B4-BE49-F238E27FC236}">
                    <a16:creationId xmlns:a16="http://schemas.microsoft.com/office/drawing/2014/main" id="{044D8867-620D-4691-A0DD-79E16FC985B3}"/>
                  </a:ext>
                </a:extLst>
              </p:cNvPr>
              <p:cNvSpPr/>
              <p:nvPr>
                <p:custDataLst>
                  <p:tags r:id="rId15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16200000"/>
                </a:avLst>
              </a:prstGeom>
              <a:solidFill>
                <a:schemeClr val="accent1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t"/>
              <a:lstStyle/>
              <a:p>
                <a:pPr algn="ctr"/>
                <a:endParaRPr lang="en-US" sz="1400"/>
              </a:p>
            </p:txBody>
          </p:sp>
        </p:grpSp>
      </p:grpSp>
      <p:grpSp>
        <p:nvGrpSpPr>
          <p:cNvPr id="216" name="LegendBoxes" hidden="1">
            <a:extLst>
              <a:ext uri="{FF2B5EF4-FFF2-40B4-BE49-F238E27FC236}">
                <a16:creationId xmlns:a16="http://schemas.microsoft.com/office/drawing/2014/main" id="{A0E654AE-5F79-4BF0-8FB5-7F13C251CAAD}"/>
              </a:ext>
            </a:extLst>
          </p:cNvPr>
          <p:cNvGrpSpPr/>
          <p:nvPr userDrawn="1"/>
        </p:nvGrpSpPr>
        <p:grpSpPr>
          <a:xfrm>
            <a:off x="10714801" y="4381500"/>
            <a:ext cx="922463" cy="1717282"/>
            <a:chOff x="10652400" y="4322824"/>
            <a:chExt cx="922463" cy="1717282"/>
          </a:xfrm>
        </p:grpSpPr>
        <p:sp>
          <p:nvSpPr>
            <p:cNvPr id="217" name="RectangleLegend1">
              <a:extLst>
                <a:ext uri="{FF2B5EF4-FFF2-40B4-BE49-F238E27FC236}">
                  <a16:creationId xmlns:a16="http://schemas.microsoft.com/office/drawing/2014/main" id="{9DA215AB-9F91-423A-93B2-0C935900AD9C}"/>
                </a:ext>
              </a:extLst>
            </p:cNvPr>
            <p:cNvSpPr/>
            <p:nvPr/>
          </p:nvSpPr>
          <p:spPr>
            <a:xfrm>
              <a:off x="10652400" y="4344182"/>
              <a:ext cx="172729" cy="172729"/>
            </a:xfrm>
            <a:prstGeom prst="rect">
              <a:avLst/>
            </a:prstGeom>
            <a:solidFill>
              <a:schemeClr val="accent1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 err="1">
                <a:solidFill>
                  <a:schemeClr val="tx1"/>
                </a:solidFill>
              </a:endParaRPr>
            </a:p>
          </p:txBody>
        </p:sp>
        <p:sp>
          <p:nvSpPr>
            <p:cNvPr id="218" name="RectangleLegend2">
              <a:extLst>
                <a:ext uri="{FF2B5EF4-FFF2-40B4-BE49-F238E27FC236}">
                  <a16:creationId xmlns:a16="http://schemas.microsoft.com/office/drawing/2014/main" id="{E73033B1-9970-4145-B36A-4ADB5EA17FD3}"/>
                </a:ext>
              </a:extLst>
            </p:cNvPr>
            <p:cNvSpPr/>
            <p:nvPr/>
          </p:nvSpPr>
          <p:spPr>
            <a:xfrm>
              <a:off x="10652400" y="4723680"/>
              <a:ext cx="172729" cy="172729"/>
            </a:xfrm>
            <a:prstGeom prst="rect">
              <a:avLst/>
            </a:prstGeom>
            <a:solidFill>
              <a:schemeClr val="accent2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 err="1">
                <a:solidFill>
                  <a:schemeClr val="tx1"/>
                </a:solidFill>
              </a:endParaRPr>
            </a:p>
          </p:txBody>
        </p:sp>
        <p:sp>
          <p:nvSpPr>
            <p:cNvPr id="219" name="RectangleLegend3">
              <a:extLst>
                <a:ext uri="{FF2B5EF4-FFF2-40B4-BE49-F238E27FC236}">
                  <a16:creationId xmlns:a16="http://schemas.microsoft.com/office/drawing/2014/main" id="{CBF00C76-B394-4C0D-B57E-83F32D114FAC}"/>
                </a:ext>
              </a:extLst>
            </p:cNvPr>
            <p:cNvSpPr/>
            <p:nvPr/>
          </p:nvSpPr>
          <p:spPr>
            <a:xfrm>
              <a:off x="10652400" y="5097276"/>
              <a:ext cx="172729" cy="172729"/>
            </a:xfrm>
            <a:prstGeom prst="rect">
              <a:avLst/>
            </a:prstGeom>
            <a:solidFill>
              <a:schemeClr val="accent3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 err="1">
                <a:solidFill>
                  <a:schemeClr val="tx1"/>
                </a:solidFill>
              </a:endParaRPr>
            </a:p>
          </p:txBody>
        </p:sp>
        <p:sp>
          <p:nvSpPr>
            <p:cNvPr id="220" name="RectangleLegend4">
              <a:extLst>
                <a:ext uri="{FF2B5EF4-FFF2-40B4-BE49-F238E27FC236}">
                  <a16:creationId xmlns:a16="http://schemas.microsoft.com/office/drawing/2014/main" id="{530948E3-0246-4F0C-B58A-498D999088C1}"/>
                </a:ext>
              </a:extLst>
            </p:cNvPr>
            <p:cNvSpPr/>
            <p:nvPr/>
          </p:nvSpPr>
          <p:spPr>
            <a:xfrm>
              <a:off x="10652400" y="5470872"/>
              <a:ext cx="172729" cy="172729"/>
            </a:xfrm>
            <a:prstGeom prst="rect">
              <a:avLst/>
            </a:prstGeom>
            <a:solidFill>
              <a:schemeClr val="accent4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 err="1">
                <a:solidFill>
                  <a:schemeClr val="tx1"/>
                </a:solidFill>
              </a:endParaRPr>
            </a:p>
          </p:txBody>
        </p:sp>
        <p:sp>
          <p:nvSpPr>
            <p:cNvPr id="221" name="RectangleLegend5">
              <a:extLst>
                <a:ext uri="{FF2B5EF4-FFF2-40B4-BE49-F238E27FC236}">
                  <a16:creationId xmlns:a16="http://schemas.microsoft.com/office/drawing/2014/main" id="{CD801A43-CDAA-4DE6-95F8-A05BCF4CDA7C}"/>
                </a:ext>
              </a:extLst>
            </p:cNvPr>
            <p:cNvSpPr/>
            <p:nvPr/>
          </p:nvSpPr>
          <p:spPr>
            <a:xfrm>
              <a:off x="10652400" y="5844468"/>
              <a:ext cx="172729" cy="172729"/>
            </a:xfrm>
            <a:prstGeom prst="rect">
              <a:avLst/>
            </a:prstGeom>
            <a:solidFill>
              <a:schemeClr val="accent5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 err="1">
                <a:solidFill>
                  <a:schemeClr val="tx1"/>
                </a:solidFill>
              </a:endParaRPr>
            </a:p>
          </p:txBody>
        </p:sp>
        <p:sp>
          <p:nvSpPr>
            <p:cNvPr id="222" name="Legend1">
              <a:extLst>
                <a:ext uri="{FF2B5EF4-FFF2-40B4-BE49-F238E27FC236}">
                  <a16:creationId xmlns:a16="http://schemas.microsoft.com/office/drawing/2014/main" id="{1A78357B-86E2-4C37-8D1D-92F48BB78A96}"/>
                </a:ext>
              </a:extLst>
            </p:cNvPr>
            <p:cNvSpPr txBox="1"/>
            <p:nvPr/>
          </p:nvSpPr>
          <p:spPr>
            <a:xfrm>
              <a:off x="10978546" y="4322824"/>
              <a:ext cx="596317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t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/>
                <a:t>Legend</a:t>
              </a:r>
            </a:p>
          </p:txBody>
        </p:sp>
        <p:sp>
          <p:nvSpPr>
            <p:cNvPr id="223" name="Legend2">
              <a:extLst>
                <a:ext uri="{FF2B5EF4-FFF2-40B4-BE49-F238E27FC236}">
                  <a16:creationId xmlns:a16="http://schemas.microsoft.com/office/drawing/2014/main" id="{85737C2C-6F82-42F9-8CBB-E747145B866E}"/>
                </a:ext>
              </a:extLst>
            </p:cNvPr>
            <p:cNvSpPr txBox="1"/>
            <p:nvPr/>
          </p:nvSpPr>
          <p:spPr>
            <a:xfrm>
              <a:off x="10978546" y="4702322"/>
              <a:ext cx="596317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t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/>
                <a:t>Legend</a:t>
              </a:r>
            </a:p>
          </p:txBody>
        </p:sp>
        <p:sp>
          <p:nvSpPr>
            <p:cNvPr id="224" name="Legend3">
              <a:extLst>
                <a:ext uri="{FF2B5EF4-FFF2-40B4-BE49-F238E27FC236}">
                  <a16:creationId xmlns:a16="http://schemas.microsoft.com/office/drawing/2014/main" id="{2A03EBFC-AC29-4924-8142-8B62E83E58D0}"/>
                </a:ext>
              </a:extLst>
            </p:cNvPr>
            <p:cNvSpPr txBox="1"/>
            <p:nvPr/>
          </p:nvSpPr>
          <p:spPr>
            <a:xfrm>
              <a:off x="10978546" y="5081820"/>
              <a:ext cx="596317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t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/>
                <a:t>Legend</a:t>
              </a:r>
            </a:p>
          </p:txBody>
        </p:sp>
        <p:sp>
          <p:nvSpPr>
            <p:cNvPr id="225" name="Legend4">
              <a:extLst>
                <a:ext uri="{FF2B5EF4-FFF2-40B4-BE49-F238E27FC236}">
                  <a16:creationId xmlns:a16="http://schemas.microsoft.com/office/drawing/2014/main" id="{F950371F-39A1-4467-977F-0ED0F9F75DF4}"/>
                </a:ext>
              </a:extLst>
            </p:cNvPr>
            <p:cNvSpPr txBox="1"/>
            <p:nvPr/>
          </p:nvSpPr>
          <p:spPr>
            <a:xfrm>
              <a:off x="10978546" y="5453241"/>
              <a:ext cx="596317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t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/>
                <a:t>Legend</a:t>
              </a:r>
            </a:p>
          </p:txBody>
        </p:sp>
        <p:sp>
          <p:nvSpPr>
            <p:cNvPr id="226" name="Legend5">
              <a:extLst>
                <a:ext uri="{FF2B5EF4-FFF2-40B4-BE49-F238E27FC236}">
                  <a16:creationId xmlns:a16="http://schemas.microsoft.com/office/drawing/2014/main" id="{E95AA835-DC23-4AEB-914C-A6D459337EA1}"/>
                </a:ext>
              </a:extLst>
            </p:cNvPr>
            <p:cNvSpPr txBox="1"/>
            <p:nvPr/>
          </p:nvSpPr>
          <p:spPr>
            <a:xfrm>
              <a:off x="10978545" y="5824662"/>
              <a:ext cx="596317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t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/>
                <a:t>Legend</a:t>
              </a:r>
            </a:p>
          </p:txBody>
        </p:sp>
      </p:grpSp>
      <p:cxnSp>
        <p:nvCxnSpPr>
          <p:cNvPr id="149" name="Straight Connector 148">
            <a:extLst>
              <a:ext uri="{FF2B5EF4-FFF2-40B4-BE49-F238E27FC236}">
                <a16:creationId xmlns:a16="http://schemas.microsoft.com/office/drawing/2014/main" id="{CF962E25-52A0-4B53-86F8-9B97218918E7}"/>
              </a:ext>
            </a:extLst>
          </p:cNvPr>
          <p:cNvCxnSpPr>
            <a:cxnSpLocks/>
          </p:cNvCxnSpPr>
          <p:nvPr userDrawn="1"/>
        </p:nvCxnSpPr>
        <p:spPr bwMode="ltGray">
          <a:xfrm>
            <a:off x="554736" y="6450133"/>
            <a:ext cx="11082528" cy="0"/>
          </a:xfrm>
          <a:prstGeom prst="line">
            <a:avLst/>
          </a:prstGeom>
          <a:ln w="19050" cap="flat">
            <a:solidFill>
              <a:schemeClr val="accent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8" name="Freeform 76">
            <a:extLst>
              <a:ext uri="{FF2B5EF4-FFF2-40B4-BE49-F238E27FC236}">
                <a16:creationId xmlns:a16="http://schemas.microsoft.com/office/drawing/2014/main" id="{1F5F280D-2C3D-42CA-A5E9-C0DDA34CDB97}"/>
              </a:ext>
            </a:extLst>
          </p:cNvPr>
          <p:cNvSpPr>
            <a:spLocks noEditPoints="1"/>
          </p:cNvSpPr>
          <p:nvPr userDrawn="1"/>
        </p:nvSpPr>
        <p:spPr bwMode="ltGray">
          <a:xfrm>
            <a:off x="10714801" y="6603211"/>
            <a:ext cx="692414" cy="106472"/>
          </a:xfrm>
          <a:custGeom>
            <a:avLst/>
            <a:gdLst>
              <a:gd name="T0" fmla="*/ 0 w 23379"/>
              <a:gd name="T1" fmla="*/ 1791 h 3593"/>
              <a:gd name="T2" fmla="*/ 0 w 23379"/>
              <a:gd name="T3" fmla="*/ 1791 h 3593"/>
              <a:gd name="T4" fmla="*/ 2196 w 23379"/>
              <a:gd name="T5" fmla="*/ 3593 h 3593"/>
              <a:gd name="T6" fmla="*/ 4377 w 23379"/>
              <a:gd name="T7" fmla="*/ 2090 h 3593"/>
              <a:gd name="T8" fmla="*/ 3773 w 23379"/>
              <a:gd name="T9" fmla="*/ 2090 h 3593"/>
              <a:gd name="T10" fmla="*/ 2196 w 23379"/>
              <a:gd name="T11" fmla="*/ 3093 h 3593"/>
              <a:gd name="T12" fmla="*/ 598 w 23379"/>
              <a:gd name="T13" fmla="*/ 1791 h 3593"/>
              <a:gd name="T14" fmla="*/ 2196 w 23379"/>
              <a:gd name="T15" fmla="*/ 498 h 3593"/>
              <a:gd name="T16" fmla="*/ 3773 w 23379"/>
              <a:gd name="T17" fmla="*/ 1491 h 3593"/>
              <a:gd name="T18" fmla="*/ 4372 w 23379"/>
              <a:gd name="T19" fmla="*/ 1491 h 3593"/>
              <a:gd name="T20" fmla="*/ 2196 w 23379"/>
              <a:gd name="T21" fmla="*/ 0 h 3593"/>
              <a:gd name="T22" fmla="*/ 0 w 23379"/>
              <a:gd name="T23" fmla="*/ 1791 h 3593"/>
              <a:gd name="T24" fmla="*/ 7027 w 23379"/>
              <a:gd name="T25" fmla="*/ 3593 h 3593"/>
              <a:gd name="T26" fmla="*/ 7027 w 23379"/>
              <a:gd name="T27" fmla="*/ 3593 h 3593"/>
              <a:gd name="T28" fmla="*/ 9223 w 23379"/>
              <a:gd name="T29" fmla="*/ 1791 h 3593"/>
              <a:gd name="T30" fmla="*/ 7027 w 23379"/>
              <a:gd name="T31" fmla="*/ 0 h 3593"/>
              <a:gd name="T32" fmla="*/ 4831 w 23379"/>
              <a:gd name="T33" fmla="*/ 1791 h 3593"/>
              <a:gd name="T34" fmla="*/ 7027 w 23379"/>
              <a:gd name="T35" fmla="*/ 3593 h 3593"/>
              <a:gd name="T36" fmla="*/ 7027 w 23379"/>
              <a:gd name="T37" fmla="*/ 3093 h 3593"/>
              <a:gd name="T38" fmla="*/ 7027 w 23379"/>
              <a:gd name="T39" fmla="*/ 3093 h 3593"/>
              <a:gd name="T40" fmla="*/ 5430 w 23379"/>
              <a:gd name="T41" fmla="*/ 1791 h 3593"/>
              <a:gd name="T42" fmla="*/ 7027 w 23379"/>
              <a:gd name="T43" fmla="*/ 498 h 3593"/>
              <a:gd name="T44" fmla="*/ 8624 w 23379"/>
              <a:gd name="T45" fmla="*/ 1791 h 3593"/>
              <a:gd name="T46" fmla="*/ 7027 w 23379"/>
              <a:gd name="T47" fmla="*/ 3093 h 3593"/>
              <a:gd name="T48" fmla="*/ 13356 w 23379"/>
              <a:gd name="T49" fmla="*/ 49 h 3593"/>
              <a:gd name="T50" fmla="*/ 13356 w 23379"/>
              <a:gd name="T51" fmla="*/ 49 h 3593"/>
              <a:gd name="T52" fmla="*/ 11639 w 23379"/>
              <a:gd name="T53" fmla="*/ 2989 h 3593"/>
              <a:gd name="T54" fmla="*/ 9922 w 23379"/>
              <a:gd name="T55" fmla="*/ 49 h 3593"/>
              <a:gd name="T56" fmla="*/ 9228 w 23379"/>
              <a:gd name="T57" fmla="*/ 49 h 3593"/>
              <a:gd name="T58" fmla="*/ 11290 w 23379"/>
              <a:gd name="T59" fmla="*/ 3543 h 3593"/>
              <a:gd name="T60" fmla="*/ 11989 w 23379"/>
              <a:gd name="T61" fmla="*/ 3543 h 3593"/>
              <a:gd name="T62" fmla="*/ 14050 w 23379"/>
              <a:gd name="T63" fmla="*/ 49 h 3593"/>
              <a:gd name="T64" fmla="*/ 13356 w 23379"/>
              <a:gd name="T65" fmla="*/ 49 h 3593"/>
              <a:gd name="T66" fmla="*/ 17264 w 23379"/>
              <a:gd name="T67" fmla="*/ 3543 h 3593"/>
              <a:gd name="T68" fmla="*/ 17264 w 23379"/>
              <a:gd name="T69" fmla="*/ 3543 h 3593"/>
              <a:gd name="T70" fmla="*/ 17928 w 23379"/>
              <a:gd name="T71" fmla="*/ 3543 h 3593"/>
              <a:gd name="T72" fmla="*/ 15857 w 23379"/>
              <a:gd name="T73" fmla="*/ 49 h 3593"/>
              <a:gd name="T74" fmla="*/ 15178 w 23379"/>
              <a:gd name="T75" fmla="*/ 49 h 3593"/>
              <a:gd name="T76" fmla="*/ 13107 w 23379"/>
              <a:gd name="T77" fmla="*/ 3543 h 3593"/>
              <a:gd name="T78" fmla="*/ 13771 w 23379"/>
              <a:gd name="T79" fmla="*/ 3543 h 3593"/>
              <a:gd name="T80" fmla="*/ 14265 w 23379"/>
              <a:gd name="T81" fmla="*/ 2714 h 3593"/>
              <a:gd name="T82" fmla="*/ 16770 w 23379"/>
              <a:gd name="T83" fmla="*/ 2714 h 3593"/>
              <a:gd name="T84" fmla="*/ 17264 w 23379"/>
              <a:gd name="T85" fmla="*/ 3543 h 3593"/>
              <a:gd name="T86" fmla="*/ 14559 w 23379"/>
              <a:gd name="T87" fmla="*/ 2215 h 3593"/>
              <a:gd name="T88" fmla="*/ 14559 w 23379"/>
              <a:gd name="T89" fmla="*/ 2215 h 3593"/>
              <a:gd name="T90" fmla="*/ 15518 w 23379"/>
              <a:gd name="T91" fmla="*/ 598 h 3593"/>
              <a:gd name="T92" fmla="*/ 16476 w 23379"/>
              <a:gd name="T93" fmla="*/ 2215 h 3593"/>
              <a:gd name="T94" fmla="*/ 14559 w 23379"/>
              <a:gd name="T95" fmla="*/ 2215 h 3593"/>
              <a:gd name="T96" fmla="*/ 18228 w 23379"/>
              <a:gd name="T97" fmla="*/ 3543 h 3593"/>
              <a:gd name="T98" fmla="*/ 18228 w 23379"/>
              <a:gd name="T99" fmla="*/ 3543 h 3593"/>
              <a:gd name="T100" fmla="*/ 19126 w 23379"/>
              <a:gd name="T101" fmla="*/ 3543 h 3593"/>
              <a:gd name="T102" fmla="*/ 20803 w 23379"/>
              <a:gd name="T103" fmla="*/ 2195 h 3593"/>
              <a:gd name="T104" fmla="*/ 22480 w 23379"/>
              <a:gd name="T105" fmla="*/ 3543 h 3593"/>
              <a:gd name="T106" fmla="*/ 23379 w 23379"/>
              <a:gd name="T107" fmla="*/ 3543 h 3593"/>
              <a:gd name="T108" fmla="*/ 21178 w 23379"/>
              <a:gd name="T109" fmla="*/ 1796 h 3593"/>
              <a:gd name="T110" fmla="*/ 23379 w 23379"/>
              <a:gd name="T111" fmla="*/ 49 h 3593"/>
              <a:gd name="T112" fmla="*/ 22480 w 23379"/>
              <a:gd name="T113" fmla="*/ 49 h 3593"/>
              <a:gd name="T114" fmla="*/ 20803 w 23379"/>
              <a:gd name="T115" fmla="*/ 1396 h 3593"/>
              <a:gd name="T116" fmla="*/ 19126 w 23379"/>
              <a:gd name="T117" fmla="*/ 49 h 3593"/>
              <a:gd name="T118" fmla="*/ 18228 w 23379"/>
              <a:gd name="T119" fmla="*/ 49 h 3593"/>
              <a:gd name="T120" fmla="*/ 20429 w 23379"/>
              <a:gd name="T121" fmla="*/ 1796 h 3593"/>
              <a:gd name="T122" fmla="*/ 18228 w 23379"/>
              <a:gd name="T123" fmla="*/ 3543 h 35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3379" h="3593">
                <a:moveTo>
                  <a:pt x="0" y="1791"/>
                </a:moveTo>
                <a:lnTo>
                  <a:pt x="0" y="1791"/>
                </a:lnTo>
                <a:cubicBezTo>
                  <a:pt x="0" y="2909"/>
                  <a:pt x="658" y="3593"/>
                  <a:pt x="2196" y="3593"/>
                </a:cubicBezTo>
                <a:cubicBezTo>
                  <a:pt x="3583" y="3593"/>
                  <a:pt x="4262" y="3024"/>
                  <a:pt x="4377" y="2090"/>
                </a:cubicBezTo>
                <a:lnTo>
                  <a:pt x="3773" y="2090"/>
                </a:lnTo>
                <a:cubicBezTo>
                  <a:pt x="3668" y="2829"/>
                  <a:pt x="3089" y="3093"/>
                  <a:pt x="2196" y="3093"/>
                </a:cubicBezTo>
                <a:cubicBezTo>
                  <a:pt x="1182" y="3093"/>
                  <a:pt x="598" y="2764"/>
                  <a:pt x="598" y="1791"/>
                </a:cubicBezTo>
                <a:cubicBezTo>
                  <a:pt x="598" y="822"/>
                  <a:pt x="1177" y="498"/>
                  <a:pt x="2196" y="498"/>
                </a:cubicBezTo>
                <a:cubicBezTo>
                  <a:pt x="3094" y="498"/>
                  <a:pt x="3668" y="758"/>
                  <a:pt x="3773" y="1491"/>
                </a:cubicBezTo>
                <a:lnTo>
                  <a:pt x="4372" y="1491"/>
                </a:lnTo>
                <a:cubicBezTo>
                  <a:pt x="4262" y="563"/>
                  <a:pt x="3583" y="0"/>
                  <a:pt x="2196" y="0"/>
                </a:cubicBezTo>
                <a:cubicBezTo>
                  <a:pt x="658" y="0"/>
                  <a:pt x="0" y="678"/>
                  <a:pt x="0" y="1791"/>
                </a:cubicBezTo>
                <a:close/>
                <a:moveTo>
                  <a:pt x="7027" y="3593"/>
                </a:moveTo>
                <a:lnTo>
                  <a:pt x="7027" y="3593"/>
                </a:lnTo>
                <a:cubicBezTo>
                  <a:pt x="8560" y="3593"/>
                  <a:pt x="9223" y="2904"/>
                  <a:pt x="9223" y="1791"/>
                </a:cubicBezTo>
                <a:cubicBezTo>
                  <a:pt x="9223" y="683"/>
                  <a:pt x="8560" y="0"/>
                  <a:pt x="7027" y="0"/>
                </a:cubicBezTo>
                <a:cubicBezTo>
                  <a:pt x="5490" y="0"/>
                  <a:pt x="4831" y="678"/>
                  <a:pt x="4831" y="1791"/>
                </a:cubicBezTo>
                <a:cubicBezTo>
                  <a:pt x="4831" y="2909"/>
                  <a:pt x="5490" y="3593"/>
                  <a:pt x="7027" y="3593"/>
                </a:cubicBezTo>
                <a:close/>
                <a:moveTo>
                  <a:pt x="7027" y="3093"/>
                </a:moveTo>
                <a:lnTo>
                  <a:pt x="7027" y="3093"/>
                </a:lnTo>
                <a:cubicBezTo>
                  <a:pt x="5964" y="3093"/>
                  <a:pt x="5430" y="2764"/>
                  <a:pt x="5430" y="1791"/>
                </a:cubicBezTo>
                <a:cubicBezTo>
                  <a:pt x="5430" y="822"/>
                  <a:pt x="5959" y="498"/>
                  <a:pt x="7027" y="498"/>
                </a:cubicBezTo>
                <a:cubicBezTo>
                  <a:pt x="8095" y="498"/>
                  <a:pt x="8624" y="827"/>
                  <a:pt x="8624" y="1791"/>
                </a:cubicBezTo>
                <a:cubicBezTo>
                  <a:pt x="8624" y="2759"/>
                  <a:pt x="8090" y="3093"/>
                  <a:pt x="7027" y="3093"/>
                </a:cubicBezTo>
                <a:close/>
                <a:moveTo>
                  <a:pt x="13356" y="49"/>
                </a:moveTo>
                <a:lnTo>
                  <a:pt x="13356" y="49"/>
                </a:lnTo>
                <a:lnTo>
                  <a:pt x="11639" y="2989"/>
                </a:lnTo>
                <a:lnTo>
                  <a:pt x="9922" y="49"/>
                </a:lnTo>
                <a:lnTo>
                  <a:pt x="9228" y="49"/>
                </a:lnTo>
                <a:lnTo>
                  <a:pt x="11290" y="3543"/>
                </a:lnTo>
                <a:lnTo>
                  <a:pt x="11989" y="3543"/>
                </a:lnTo>
                <a:lnTo>
                  <a:pt x="14050" y="49"/>
                </a:lnTo>
                <a:lnTo>
                  <a:pt x="13356" y="49"/>
                </a:lnTo>
                <a:close/>
                <a:moveTo>
                  <a:pt x="17264" y="3543"/>
                </a:moveTo>
                <a:lnTo>
                  <a:pt x="17264" y="3543"/>
                </a:lnTo>
                <a:lnTo>
                  <a:pt x="17928" y="3543"/>
                </a:lnTo>
                <a:lnTo>
                  <a:pt x="15857" y="49"/>
                </a:lnTo>
                <a:lnTo>
                  <a:pt x="15178" y="49"/>
                </a:lnTo>
                <a:lnTo>
                  <a:pt x="13107" y="3543"/>
                </a:lnTo>
                <a:lnTo>
                  <a:pt x="13771" y="3543"/>
                </a:lnTo>
                <a:lnTo>
                  <a:pt x="14265" y="2714"/>
                </a:lnTo>
                <a:lnTo>
                  <a:pt x="16770" y="2714"/>
                </a:lnTo>
                <a:lnTo>
                  <a:pt x="17264" y="3543"/>
                </a:lnTo>
                <a:close/>
                <a:moveTo>
                  <a:pt x="14559" y="2215"/>
                </a:moveTo>
                <a:lnTo>
                  <a:pt x="14559" y="2215"/>
                </a:lnTo>
                <a:lnTo>
                  <a:pt x="15518" y="598"/>
                </a:lnTo>
                <a:lnTo>
                  <a:pt x="16476" y="2215"/>
                </a:lnTo>
                <a:lnTo>
                  <a:pt x="14559" y="2215"/>
                </a:lnTo>
                <a:close/>
                <a:moveTo>
                  <a:pt x="18228" y="3543"/>
                </a:moveTo>
                <a:lnTo>
                  <a:pt x="18228" y="3543"/>
                </a:lnTo>
                <a:lnTo>
                  <a:pt x="19126" y="3543"/>
                </a:lnTo>
                <a:lnTo>
                  <a:pt x="20803" y="2195"/>
                </a:lnTo>
                <a:lnTo>
                  <a:pt x="22480" y="3543"/>
                </a:lnTo>
                <a:lnTo>
                  <a:pt x="23379" y="3543"/>
                </a:lnTo>
                <a:lnTo>
                  <a:pt x="21178" y="1796"/>
                </a:lnTo>
                <a:lnTo>
                  <a:pt x="23379" y="49"/>
                </a:lnTo>
                <a:lnTo>
                  <a:pt x="22480" y="49"/>
                </a:lnTo>
                <a:lnTo>
                  <a:pt x="20803" y="1396"/>
                </a:lnTo>
                <a:lnTo>
                  <a:pt x="19126" y="49"/>
                </a:lnTo>
                <a:lnTo>
                  <a:pt x="18228" y="49"/>
                </a:lnTo>
                <a:lnTo>
                  <a:pt x="20429" y="1796"/>
                </a:lnTo>
                <a:lnTo>
                  <a:pt x="18228" y="3543"/>
                </a:lnTo>
                <a:close/>
              </a:path>
            </a:pathLst>
          </a:custGeom>
          <a:solidFill>
            <a:schemeClr val="accent1"/>
          </a:solidFill>
          <a:ln w="0">
            <a:solidFill>
              <a:schemeClr val="accent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231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9" r:id="rId1"/>
    <p:sldLayoutId id="2147484020" r:id="rId2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lang="en-US" sz="2500" b="1" kern="1200" spc="0" baseline="0" dirty="0">
          <a:ln w="6350" cap="flat">
            <a:noFill/>
            <a:miter lim="800000"/>
          </a:ln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tx1"/>
        </a:buClr>
        <a:buSzPct val="100000"/>
        <a:buFont typeface="Segoe UI" panose="020B0502040204020203" pitchFamily="34" charset="0"/>
        <a:buChar char="​"/>
        <a:defRPr lang="en-US" sz="1600" kern="1200" dirty="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1pPr>
      <a:lvl2pPr marL="2286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Clr>
          <a:schemeClr val="tx1"/>
        </a:buClr>
        <a:buSzPct val="110000"/>
        <a:buFont typeface="Wingdings" panose="05000000000000000000" pitchFamily="2" charset="2"/>
        <a:buChar char=""/>
        <a:defRPr lang="en-US" sz="1600" kern="1200" dirty="0">
          <a:solidFill>
            <a:schemeClr val="tx1"/>
          </a:solidFill>
          <a:latin typeface="+mn-lt"/>
          <a:ea typeface="+mn-ea"/>
          <a:cs typeface="+mn-cs"/>
        </a:defRPr>
      </a:lvl2pPr>
      <a:lvl3pPr marL="438912" indent="-210312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Clr>
          <a:schemeClr val="tx1"/>
        </a:buClr>
        <a:buSzPct val="110000"/>
        <a:buFont typeface="Arial" panose="020B0604020202020204" pitchFamily="34" charset="0"/>
        <a:buChar char="‒"/>
        <a:defRPr lang="en-US" sz="1600" kern="1200" dirty="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55448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Clr>
          <a:schemeClr val="tx1"/>
        </a:buClr>
        <a:buSzPct val="100000"/>
        <a:buFont typeface="Arial" panose="020B0604020202020204" pitchFamily="34" charset="0"/>
        <a:buChar char="•"/>
        <a:defRPr lang="en-US" sz="1600" kern="1200" dirty="0">
          <a:solidFill>
            <a:schemeClr val="tx1"/>
          </a:solidFill>
          <a:latin typeface="+mn-lt"/>
          <a:ea typeface="+mn-ea"/>
          <a:cs typeface="+mn-cs"/>
        </a:defRPr>
      </a:lvl4pPr>
      <a:lvl5pPr marL="813816" indent="-146304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Clr>
          <a:schemeClr val="tx1"/>
        </a:buClr>
        <a:buSzPct val="100000"/>
        <a:buFont typeface="Arial" panose="020B0604020202020204" pitchFamily="34" charset="0"/>
        <a:buChar char="̶"/>
        <a:defRPr lang="en-US" sz="1600" kern="1200" dirty="0">
          <a:solidFill>
            <a:schemeClr val="tx1"/>
          </a:solidFill>
          <a:latin typeface="+mn-lt"/>
          <a:ea typeface="+mn-ea"/>
          <a:cs typeface="+mn-cs"/>
        </a:defRPr>
      </a:lvl5pPr>
      <a:lvl6pPr marL="1085850" indent="-17145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SzPct val="100000"/>
        <a:buFont typeface="Arial" panose="020B0604020202020204" pitchFamily="34" charset="0"/>
        <a:buChar char="▫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6pPr>
      <a:lvl7pPr marL="1085850" indent="-17145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SzPct val="100000"/>
        <a:buFont typeface="Arial" panose="020B0604020202020204" pitchFamily="34" charset="0"/>
        <a:buChar char="▫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7pPr>
      <a:lvl8pPr marL="1085850" indent="-17145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SzPct val="100000"/>
        <a:buFont typeface="Arial" panose="020B0604020202020204" pitchFamily="34" charset="0"/>
        <a:buChar char="▫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8pPr>
      <a:lvl9pPr marL="1085850" indent="-17145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SzPct val="100000"/>
        <a:buFont typeface="Arial" panose="020B0604020202020204" pitchFamily="34" charset="0"/>
        <a:buChar char="▫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368">
          <p15:clr>
            <a:srgbClr val="5ACBF0"/>
          </p15:clr>
        </p15:guide>
        <p15:guide id="3" orient="horz" pos="3912">
          <p15:clr>
            <a:srgbClr val="5ACBF0"/>
          </p15:clr>
        </p15:guide>
        <p15:guide id="4" orient="horz" pos="1075">
          <p15:clr>
            <a:srgbClr val="F26B43"/>
          </p15:clr>
        </p15:guide>
        <p15:guide id="5" pos="7329">
          <p15:clr>
            <a:srgbClr val="F26B43"/>
          </p15:clr>
        </p15:guide>
        <p15:guide id="6" pos="345">
          <p15:clr>
            <a:srgbClr val="F26B43"/>
          </p15:clr>
        </p15:guide>
        <p15:guide id="8" orient="horz" pos="4063">
          <p15:clr>
            <a:srgbClr val="F26B43"/>
          </p15:clr>
        </p15:guide>
      </p15:sldGuideLst>
    </p:ext>
  </p:extLst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6" hidden="1">
            <a:extLst>
              <a:ext uri="{FF2B5EF4-FFF2-40B4-BE49-F238E27FC236}">
                <a16:creationId xmlns:a16="http://schemas.microsoft.com/office/drawing/2014/main" id="{4BC40847-AF8B-4097-9A07-2349A751A05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118870114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24" imgW="413" imgH="416" progId="TCLayout.ActiveDocument.1">
                  <p:embed/>
                </p:oleObj>
              </mc:Choice>
              <mc:Fallback>
                <p:oleObj name="think-cell Slide" r:id="rId24" imgW="413" imgH="416" progId="TCLayout.ActiveDocument.1">
                  <p:embed/>
                  <p:pic>
                    <p:nvPicPr>
                      <p:cNvPr id="3" name="Object 6" hidden="1">
                        <a:extLst>
                          <a:ext uri="{FF2B5EF4-FFF2-40B4-BE49-F238E27FC236}">
                            <a16:creationId xmlns:a16="http://schemas.microsoft.com/office/drawing/2014/main" id="{4BC40847-AF8B-4097-9A07-2349A751A05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15B28737-798E-48D4-BBDB-8EB35CB9FFFB}"/>
              </a:ext>
            </a:extLst>
          </p:cNvPr>
          <p:cNvSpPr/>
          <p:nvPr userDrawn="1">
            <p:custDataLst>
              <p:tags r:id="rId5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n-US" sz="2500" b="1" i="0" baseline="0" err="1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6" name="4. Footnote" hidden="1">
            <a:extLst>
              <a:ext uri="{FF2B5EF4-FFF2-40B4-BE49-F238E27FC236}">
                <a16:creationId xmlns:a16="http://schemas.microsoft.com/office/drawing/2014/main" id="{772E4927-517C-4D61-9929-9FFDE5F31A03}"/>
              </a:ext>
            </a:extLst>
          </p:cNvPr>
          <p:cNvSpPr txBox="1"/>
          <p:nvPr userDrawn="1">
            <p:custDataLst>
              <p:tags r:id="rId6"/>
            </p:custDataLst>
          </p:nvPr>
        </p:nvSpPr>
        <p:spPr>
          <a:xfrm>
            <a:off x="553972" y="6278400"/>
            <a:ext cx="9144000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>
            <a:defPPr>
              <a:defRPr lang="en-US"/>
            </a:defPPr>
            <a:lvl1pPr marL="203200" marR="0" lvl="0" indent="-212725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Footnotes</a:t>
            </a:r>
          </a:p>
        </p:txBody>
      </p:sp>
      <p:sp>
        <p:nvSpPr>
          <p:cNvPr id="57" name="2. Slide Title">
            <a:extLst>
              <a:ext uri="{FF2B5EF4-FFF2-40B4-BE49-F238E27FC236}">
                <a16:creationId xmlns:a16="http://schemas.microsoft.com/office/drawing/2014/main" id="{98FF70AE-7EF6-4E5B-9FFE-B44C852C9FBA}"/>
              </a:ext>
            </a:extLst>
          </p:cNvPr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554736" y="197613"/>
            <a:ext cx="11082528" cy="38472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grpSp>
        <p:nvGrpSpPr>
          <p:cNvPr id="59" name="Grid" hidden="1">
            <a:extLst>
              <a:ext uri="{FF2B5EF4-FFF2-40B4-BE49-F238E27FC236}">
                <a16:creationId xmlns:a16="http://schemas.microsoft.com/office/drawing/2014/main" id="{D35250B8-D61E-4F1A-9ACD-6E1BB958B78E}"/>
              </a:ext>
            </a:extLst>
          </p:cNvPr>
          <p:cNvGrpSpPr/>
          <p:nvPr userDrawn="1"/>
        </p:nvGrpSpPr>
        <p:grpSpPr>
          <a:xfrm>
            <a:off x="0" y="0"/>
            <a:ext cx="12190476" cy="6858000"/>
            <a:chOff x="0" y="0"/>
            <a:chExt cx="12190476" cy="6858000"/>
          </a:xfrm>
        </p:grpSpPr>
        <p:sp>
          <p:nvSpPr>
            <p:cNvPr id="60" name="slide margin">
              <a:extLst>
                <a:ext uri="{FF2B5EF4-FFF2-40B4-BE49-F238E27FC236}">
                  <a16:creationId xmlns:a16="http://schemas.microsoft.com/office/drawing/2014/main" id="{B96EBE04-E01D-4922-8601-F1AD43DC4DA0}"/>
                </a:ext>
              </a:extLst>
            </p:cNvPr>
            <p:cNvSpPr/>
            <p:nvPr/>
          </p:nvSpPr>
          <p:spPr bwMode="invGray">
            <a:xfrm>
              <a:off x="1524" y="0"/>
              <a:ext cx="12188952" cy="6858000"/>
            </a:xfrm>
            <a:custGeom>
              <a:avLst/>
              <a:gdLst>
                <a:gd name="connsiteX0" fmla="*/ 551868 w 12188952"/>
                <a:gd name="connsiteY0" fmla="*/ 1709928 h 6858000"/>
                <a:gd name="connsiteX1" fmla="*/ 551868 w 12188952"/>
                <a:gd name="connsiteY1" fmla="*/ 6217920 h 6858000"/>
                <a:gd name="connsiteX2" fmla="*/ 11636196 w 12188952"/>
                <a:gd name="connsiteY2" fmla="*/ 6217920 h 6858000"/>
                <a:gd name="connsiteX3" fmla="*/ 11636196 w 12188952"/>
                <a:gd name="connsiteY3" fmla="*/ 1709928 h 6858000"/>
                <a:gd name="connsiteX4" fmla="*/ 0 w 12188952"/>
                <a:gd name="connsiteY4" fmla="*/ 0 h 6858000"/>
                <a:gd name="connsiteX5" fmla="*/ 12188952 w 12188952"/>
                <a:gd name="connsiteY5" fmla="*/ 0 h 6858000"/>
                <a:gd name="connsiteX6" fmla="*/ 12188952 w 12188952"/>
                <a:gd name="connsiteY6" fmla="*/ 6858000 h 6858000"/>
                <a:gd name="connsiteX7" fmla="*/ 0 w 12188952"/>
                <a:gd name="connsiteY7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88952" h="6858000">
                  <a:moveTo>
                    <a:pt x="551868" y="1709928"/>
                  </a:moveTo>
                  <a:lnTo>
                    <a:pt x="551868" y="6217920"/>
                  </a:lnTo>
                  <a:lnTo>
                    <a:pt x="11636196" y="6217920"/>
                  </a:lnTo>
                  <a:lnTo>
                    <a:pt x="11636196" y="1709928"/>
                  </a:lnTo>
                  <a:close/>
                  <a:moveTo>
                    <a:pt x="0" y="0"/>
                  </a:moveTo>
                  <a:lnTo>
                    <a:pt x="12188952" y="0"/>
                  </a:lnTo>
                  <a:lnTo>
                    <a:pt x="12188952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FF0000">
                <a:alpha val="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err="1">
                <a:solidFill>
                  <a:schemeClr val="tx1"/>
                </a:solidFill>
                <a:latin typeface="+mn-lt"/>
              </a:endParaRPr>
            </a:p>
          </p:txBody>
        </p: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5CA037B0-2A91-4357-A969-80F65F949266}"/>
                </a:ext>
              </a:extLst>
            </p:cNvPr>
            <p:cNvCxnSpPr/>
            <p:nvPr/>
          </p:nvCxnSpPr>
          <p:spPr bwMode="invGray">
            <a:xfrm>
              <a:off x="859460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E1BD7C67-EF90-4AA0-BA50-51299E7EEE4C}"/>
                </a:ext>
              </a:extLst>
            </p:cNvPr>
            <p:cNvCxnSpPr/>
            <p:nvPr/>
          </p:nvCxnSpPr>
          <p:spPr bwMode="invGray">
            <a:xfrm>
              <a:off x="11332545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7719564A-5227-44A7-ABC0-4C6BBC1E2D6F}"/>
                </a:ext>
              </a:extLst>
            </p:cNvPr>
            <p:cNvCxnSpPr/>
            <p:nvPr/>
          </p:nvCxnSpPr>
          <p:spPr bwMode="invGray">
            <a:xfrm>
              <a:off x="1811559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0FD85D0C-74E8-4603-86B8-FCC481122CE8}"/>
                </a:ext>
              </a:extLst>
            </p:cNvPr>
            <p:cNvCxnSpPr/>
            <p:nvPr/>
          </p:nvCxnSpPr>
          <p:spPr bwMode="invGray">
            <a:xfrm>
              <a:off x="2763658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7F8BF8BD-68B4-4717-8162-382FFCC9BC9A}"/>
                </a:ext>
              </a:extLst>
            </p:cNvPr>
            <p:cNvCxnSpPr/>
            <p:nvPr/>
          </p:nvCxnSpPr>
          <p:spPr bwMode="invGray">
            <a:xfrm>
              <a:off x="3715757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89DB0B65-FCD8-4DD7-833A-DEED6A420E2A}"/>
                </a:ext>
              </a:extLst>
            </p:cNvPr>
            <p:cNvCxnSpPr/>
            <p:nvPr/>
          </p:nvCxnSpPr>
          <p:spPr bwMode="invGray">
            <a:xfrm>
              <a:off x="4667856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E18151F3-D51F-4302-95BF-AE8E806F628D}"/>
                </a:ext>
              </a:extLst>
            </p:cNvPr>
            <p:cNvCxnSpPr/>
            <p:nvPr/>
          </p:nvCxnSpPr>
          <p:spPr bwMode="invGray">
            <a:xfrm>
              <a:off x="5619955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35A6B330-5ACC-486B-8131-B7F5407825B2}"/>
                </a:ext>
              </a:extLst>
            </p:cNvPr>
            <p:cNvCxnSpPr/>
            <p:nvPr/>
          </p:nvCxnSpPr>
          <p:spPr bwMode="invGray">
            <a:xfrm>
              <a:off x="6572054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DA5DE7AD-CCFE-4A85-9421-C7CEA9F80DEC}"/>
                </a:ext>
              </a:extLst>
            </p:cNvPr>
            <p:cNvCxnSpPr/>
            <p:nvPr/>
          </p:nvCxnSpPr>
          <p:spPr bwMode="invGray">
            <a:xfrm>
              <a:off x="7524153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6E2A9A81-75D1-41A9-9821-54FC36E753C1}"/>
                </a:ext>
              </a:extLst>
            </p:cNvPr>
            <p:cNvCxnSpPr/>
            <p:nvPr/>
          </p:nvCxnSpPr>
          <p:spPr bwMode="invGray">
            <a:xfrm>
              <a:off x="8476252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86FE52AA-2DD1-4D00-A984-41CDC38B2D7F}"/>
                </a:ext>
              </a:extLst>
            </p:cNvPr>
            <p:cNvCxnSpPr/>
            <p:nvPr/>
          </p:nvCxnSpPr>
          <p:spPr bwMode="invGray">
            <a:xfrm>
              <a:off x="9428351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85C9FC50-7177-43E6-9E56-DC9A2E6B7E6E}"/>
                </a:ext>
              </a:extLst>
            </p:cNvPr>
            <p:cNvCxnSpPr/>
            <p:nvPr/>
          </p:nvCxnSpPr>
          <p:spPr bwMode="invGray">
            <a:xfrm>
              <a:off x="10380450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BC97F85A-62E2-4591-B8D0-4F068B177B5D}"/>
                </a:ext>
              </a:extLst>
            </p:cNvPr>
            <p:cNvSpPr/>
            <p:nvPr/>
          </p:nvSpPr>
          <p:spPr bwMode="invGray">
            <a:xfrm>
              <a:off x="1524" y="0"/>
              <a:ext cx="553212" cy="6858000"/>
            </a:xfrm>
            <a:custGeom>
              <a:avLst/>
              <a:gdLst>
                <a:gd name="connsiteX0" fmla="*/ 0 w 553212"/>
                <a:gd name="connsiteY0" fmla="*/ 0 h 6858000"/>
                <a:gd name="connsiteX1" fmla="*/ 553212 w 553212"/>
                <a:gd name="connsiteY1" fmla="*/ 0 h 6858000"/>
                <a:gd name="connsiteX2" fmla="*/ 553212 w 553212"/>
                <a:gd name="connsiteY2" fmla="*/ 6858000 h 6858000"/>
                <a:gd name="connsiteX3" fmla="*/ 0 w 553212"/>
                <a:gd name="connsiteY3" fmla="*/ 6858000 h 6858000"/>
                <a:gd name="connsiteX4" fmla="*/ 0 w 553212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3212" h="6858000">
                  <a:moveTo>
                    <a:pt x="0" y="0"/>
                  </a:moveTo>
                  <a:lnTo>
                    <a:pt x="553212" y="0"/>
                  </a:lnTo>
                  <a:lnTo>
                    <a:pt x="553212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7F4B967A-CF91-473D-8A35-2BE771F9F590}"/>
                </a:ext>
              </a:extLst>
            </p:cNvPr>
            <p:cNvSpPr/>
            <p:nvPr/>
          </p:nvSpPr>
          <p:spPr bwMode="invGray">
            <a:xfrm>
              <a:off x="1167385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5AC41621-77EA-4492-8E68-0BE34108294A}"/>
                </a:ext>
              </a:extLst>
            </p:cNvPr>
            <p:cNvSpPr/>
            <p:nvPr/>
          </p:nvSpPr>
          <p:spPr bwMode="invGray">
            <a:xfrm>
              <a:off x="2119484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31A06AD2-A9EA-45D9-B15C-089884A54107}"/>
                </a:ext>
              </a:extLst>
            </p:cNvPr>
            <p:cNvSpPr/>
            <p:nvPr/>
          </p:nvSpPr>
          <p:spPr bwMode="invGray">
            <a:xfrm>
              <a:off x="3071583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3A7B39CC-379F-4224-9E59-81B1690088A0}"/>
                </a:ext>
              </a:extLst>
            </p:cNvPr>
            <p:cNvSpPr/>
            <p:nvPr/>
          </p:nvSpPr>
          <p:spPr bwMode="invGray">
            <a:xfrm>
              <a:off x="4023681" y="0"/>
              <a:ext cx="339450" cy="6858000"/>
            </a:xfrm>
            <a:custGeom>
              <a:avLst/>
              <a:gdLst>
                <a:gd name="connsiteX0" fmla="*/ 0 w 339450"/>
                <a:gd name="connsiteY0" fmla="*/ 0 h 6858000"/>
                <a:gd name="connsiteX1" fmla="*/ 339450 w 339450"/>
                <a:gd name="connsiteY1" fmla="*/ 0 h 6858000"/>
                <a:gd name="connsiteX2" fmla="*/ 339450 w 339450"/>
                <a:gd name="connsiteY2" fmla="*/ 6858000 h 6858000"/>
                <a:gd name="connsiteX3" fmla="*/ 0 w 339450"/>
                <a:gd name="connsiteY3" fmla="*/ 6858000 h 6858000"/>
                <a:gd name="connsiteX4" fmla="*/ 0 w 339450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0" h="6858000">
                  <a:moveTo>
                    <a:pt x="0" y="0"/>
                  </a:moveTo>
                  <a:lnTo>
                    <a:pt x="339450" y="0"/>
                  </a:lnTo>
                  <a:lnTo>
                    <a:pt x="33945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F8002ACB-1459-4214-B28A-B38E8A1FF8A6}"/>
                </a:ext>
              </a:extLst>
            </p:cNvPr>
            <p:cNvSpPr/>
            <p:nvPr/>
          </p:nvSpPr>
          <p:spPr bwMode="invGray">
            <a:xfrm>
              <a:off x="4975780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71D59E94-AA3C-4DE0-8345-20C71667A205}"/>
                </a:ext>
              </a:extLst>
            </p:cNvPr>
            <p:cNvSpPr/>
            <p:nvPr/>
          </p:nvSpPr>
          <p:spPr bwMode="invGray">
            <a:xfrm>
              <a:off x="5927879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5805F09B-786C-43E4-8288-B1AAF94C8ADE}"/>
                </a:ext>
              </a:extLst>
            </p:cNvPr>
            <p:cNvSpPr/>
            <p:nvPr/>
          </p:nvSpPr>
          <p:spPr bwMode="invGray">
            <a:xfrm>
              <a:off x="6879978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5FB23B6E-567C-4896-8B32-DA4C452B4AE7}"/>
                </a:ext>
              </a:extLst>
            </p:cNvPr>
            <p:cNvSpPr/>
            <p:nvPr/>
          </p:nvSpPr>
          <p:spPr bwMode="invGray">
            <a:xfrm>
              <a:off x="7832077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9B792231-972E-4476-BAF2-761E10463BA8}"/>
                </a:ext>
              </a:extLst>
            </p:cNvPr>
            <p:cNvSpPr/>
            <p:nvPr/>
          </p:nvSpPr>
          <p:spPr bwMode="invGray">
            <a:xfrm>
              <a:off x="8784176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908370B7-3D11-4F78-B977-D8F0DE2694ED}"/>
                </a:ext>
              </a:extLst>
            </p:cNvPr>
            <p:cNvSpPr/>
            <p:nvPr/>
          </p:nvSpPr>
          <p:spPr bwMode="invGray">
            <a:xfrm>
              <a:off x="9736274" y="0"/>
              <a:ext cx="339450" cy="6858000"/>
            </a:xfrm>
            <a:custGeom>
              <a:avLst/>
              <a:gdLst>
                <a:gd name="connsiteX0" fmla="*/ 0 w 339450"/>
                <a:gd name="connsiteY0" fmla="*/ 0 h 6858000"/>
                <a:gd name="connsiteX1" fmla="*/ 339450 w 339450"/>
                <a:gd name="connsiteY1" fmla="*/ 0 h 6858000"/>
                <a:gd name="connsiteX2" fmla="*/ 339450 w 339450"/>
                <a:gd name="connsiteY2" fmla="*/ 6858000 h 6858000"/>
                <a:gd name="connsiteX3" fmla="*/ 0 w 339450"/>
                <a:gd name="connsiteY3" fmla="*/ 6858000 h 6858000"/>
                <a:gd name="connsiteX4" fmla="*/ 0 w 339450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0" h="6858000">
                  <a:moveTo>
                    <a:pt x="0" y="0"/>
                  </a:moveTo>
                  <a:lnTo>
                    <a:pt x="339450" y="0"/>
                  </a:lnTo>
                  <a:lnTo>
                    <a:pt x="33945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C11EA99D-D15D-43C2-BF4E-36554B346AB6}"/>
                </a:ext>
              </a:extLst>
            </p:cNvPr>
            <p:cNvSpPr/>
            <p:nvPr/>
          </p:nvSpPr>
          <p:spPr bwMode="invGray">
            <a:xfrm>
              <a:off x="10688372" y="0"/>
              <a:ext cx="336244" cy="6858000"/>
            </a:xfrm>
            <a:custGeom>
              <a:avLst/>
              <a:gdLst>
                <a:gd name="connsiteX0" fmla="*/ 0 w 336244"/>
                <a:gd name="connsiteY0" fmla="*/ 0 h 6858000"/>
                <a:gd name="connsiteX1" fmla="*/ 336244 w 336244"/>
                <a:gd name="connsiteY1" fmla="*/ 0 h 6858000"/>
                <a:gd name="connsiteX2" fmla="*/ 336244 w 336244"/>
                <a:gd name="connsiteY2" fmla="*/ 6858000 h 6858000"/>
                <a:gd name="connsiteX3" fmla="*/ 0 w 336244"/>
                <a:gd name="connsiteY3" fmla="*/ 6858000 h 6858000"/>
                <a:gd name="connsiteX4" fmla="*/ 0 w 336244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6244" h="6858000">
                  <a:moveTo>
                    <a:pt x="0" y="0"/>
                  </a:moveTo>
                  <a:lnTo>
                    <a:pt x="336244" y="0"/>
                  </a:lnTo>
                  <a:lnTo>
                    <a:pt x="336244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3A72B2F6-0AFF-4E6E-AFFF-60767DB3FA63}"/>
                </a:ext>
              </a:extLst>
            </p:cNvPr>
            <p:cNvSpPr/>
            <p:nvPr/>
          </p:nvSpPr>
          <p:spPr bwMode="invGray">
            <a:xfrm>
              <a:off x="11637264" y="0"/>
              <a:ext cx="553212" cy="6858000"/>
            </a:xfrm>
            <a:custGeom>
              <a:avLst/>
              <a:gdLst>
                <a:gd name="connsiteX0" fmla="*/ 0 w 553212"/>
                <a:gd name="connsiteY0" fmla="*/ 0 h 6858000"/>
                <a:gd name="connsiteX1" fmla="*/ 553212 w 553212"/>
                <a:gd name="connsiteY1" fmla="*/ 0 h 6858000"/>
                <a:gd name="connsiteX2" fmla="*/ 553212 w 553212"/>
                <a:gd name="connsiteY2" fmla="*/ 6858000 h 6858000"/>
                <a:gd name="connsiteX3" fmla="*/ 0 w 553212"/>
                <a:gd name="connsiteY3" fmla="*/ 6858000 h 6858000"/>
                <a:gd name="connsiteX4" fmla="*/ 0 w 553212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3212" h="6858000">
                  <a:moveTo>
                    <a:pt x="0" y="0"/>
                  </a:moveTo>
                  <a:lnTo>
                    <a:pt x="553212" y="0"/>
                  </a:lnTo>
                  <a:lnTo>
                    <a:pt x="553212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A68F8E74-3AE4-4AF9-9F36-63344C9076D2}"/>
                </a:ext>
              </a:extLst>
            </p:cNvPr>
            <p:cNvSpPr/>
            <p:nvPr/>
          </p:nvSpPr>
          <p:spPr bwMode="invGray">
            <a:xfrm>
              <a:off x="7219428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31D5F169-E1D4-48A3-AE5B-F5F1BEF2E7CF}"/>
                </a:ext>
              </a:extLst>
            </p:cNvPr>
            <p:cNvSpPr/>
            <p:nvPr userDrawn="1"/>
          </p:nvSpPr>
          <p:spPr bwMode="invGray">
            <a:xfrm>
              <a:off x="1506835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4230F928-F9B2-4955-9800-74DE09DCE6F2}"/>
                </a:ext>
              </a:extLst>
            </p:cNvPr>
            <p:cNvSpPr/>
            <p:nvPr userDrawn="1"/>
          </p:nvSpPr>
          <p:spPr bwMode="invGray">
            <a:xfrm>
              <a:off x="2458934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37C829A9-6808-4531-8C12-A84988E6DEE1}"/>
                </a:ext>
              </a:extLst>
            </p:cNvPr>
            <p:cNvSpPr/>
            <p:nvPr userDrawn="1"/>
          </p:nvSpPr>
          <p:spPr bwMode="invGray">
            <a:xfrm>
              <a:off x="3411033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7FA5964C-E9C5-4C2F-BD6E-47BAFB5B6D17}"/>
                </a:ext>
              </a:extLst>
            </p:cNvPr>
            <p:cNvSpPr/>
            <p:nvPr userDrawn="1"/>
          </p:nvSpPr>
          <p:spPr bwMode="invGray">
            <a:xfrm>
              <a:off x="4363132" y="0"/>
              <a:ext cx="609447" cy="6858000"/>
            </a:xfrm>
            <a:custGeom>
              <a:avLst/>
              <a:gdLst>
                <a:gd name="connsiteX0" fmla="*/ 0 w 609447"/>
                <a:gd name="connsiteY0" fmla="*/ 0 h 6858000"/>
                <a:gd name="connsiteX1" fmla="*/ 609447 w 609447"/>
                <a:gd name="connsiteY1" fmla="*/ 0 h 6858000"/>
                <a:gd name="connsiteX2" fmla="*/ 609447 w 609447"/>
                <a:gd name="connsiteY2" fmla="*/ 6858000 h 6858000"/>
                <a:gd name="connsiteX3" fmla="*/ 0 w 609447"/>
                <a:gd name="connsiteY3" fmla="*/ 6858000 h 6858000"/>
                <a:gd name="connsiteX4" fmla="*/ 0 w 609447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7" h="6858000">
                  <a:moveTo>
                    <a:pt x="0" y="0"/>
                  </a:moveTo>
                  <a:lnTo>
                    <a:pt x="609447" y="0"/>
                  </a:lnTo>
                  <a:lnTo>
                    <a:pt x="609447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3C168D8D-76CE-4BE5-BE95-79B96300EA3F}"/>
                </a:ext>
              </a:extLst>
            </p:cNvPr>
            <p:cNvSpPr/>
            <p:nvPr userDrawn="1"/>
          </p:nvSpPr>
          <p:spPr bwMode="invGray">
            <a:xfrm>
              <a:off x="5315230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6749465C-813A-45F9-8C3E-5D06C8584929}"/>
                </a:ext>
              </a:extLst>
            </p:cNvPr>
            <p:cNvSpPr/>
            <p:nvPr userDrawn="1"/>
          </p:nvSpPr>
          <p:spPr bwMode="invGray">
            <a:xfrm>
              <a:off x="6267329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53894C26-2473-4C24-B082-48DD1E92241C}"/>
                </a:ext>
              </a:extLst>
            </p:cNvPr>
            <p:cNvSpPr/>
            <p:nvPr userDrawn="1"/>
          </p:nvSpPr>
          <p:spPr bwMode="invGray">
            <a:xfrm>
              <a:off x="8171527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BFDA0320-8435-46CA-B1B3-5203F54A419F}"/>
                </a:ext>
              </a:extLst>
            </p:cNvPr>
            <p:cNvSpPr/>
            <p:nvPr userDrawn="1"/>
          </p:nvSpPr>
          <p:spPr bwMode="invGray">
            <a:xfrm>
              <a:off x="9123626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A42721E4-5D12-459C-AC2E-7CE148AF9062}"/>
                </a:ext>
              </a:extLst>
            </p:cNvPr>
            <p:cNvSpPr/>
            <p:nvPr userDrawn="1"/>
          </p:nvSpPr>
          <p:spPr bwMode="invGray">
            <a:xfrm>
              <a:off x="10075725" y="0"/>
              <a:ext cx="609447" cy="6858000"/>
            </a:xfrm>
            <a:custGeom>
              <a:avLst/>
              <a:gdLst>
                <a:gd name="connsiteX0" fmla="*/ 0 w 609447"/>
                <a:gd name="connsiteY0" fmla="*/ 0 h 6858000"/>
                <a:gd name="connsiteX1" fmla="*/ 609447 w 609447"/>
                <a:gd name="connsiteY1" fmla="*/ 0 h 6858000"/>
                <a:gd name="connsiteX2" fmla="*/ 609447 w 609447"/>
                <a:gd name="connsiteY2" fmla="*/ 6858000 h 6858000"/>
                <a:gd name="connsiteX3" fmla="*/ 0 w 609447"/>
                <a:gd name="connsiteY3" fmla="*/ 6858000 h 6858000"/>
                <a:gd name="connsiteX4" fmla="*/ 0 w 609447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7" h="6858000">
                  <a:moveTo>
                    <a:pt x="0" y="0"/>
                  </a:moveTo>
                  <a:lnTo>
                    <a:pt x="609447" y="0"/>
                  </a:lnTo>
                  <a:lnTo>
                    <a:pt x="609447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8BF7D46B-3779-49D0-BCB4-F2DCE091958D}"/>
                </a:ext>
              </a:extLst>
            </p:cNvPr>
            <p:cNvSpPr/>
            <p:nvPr userDrawn="1"/>
          </p:nvSpPr>
          <p:spPr bwMode="invGray">
            <a:xfrm>
              <a:off x="11027826" y="0"/>
              <a:ext cx="609438" cy="6858000"/>
            </a:xfrm>
            <a:custGeom>
              <a:avLst/>
              <a:gdLst>
                <a:gd name="connsiteX0" fmla="*/ 0 w 609438"/>
                <a:gd name="connsiteY0" fmla="*/ 0 h 6858000"/>
                <a:gd name="connsiteX1" fmla="*/ 609438 w 609438"/>
                <a:gd name="connsiteY1" fmla="*/ 0 h 6858000"/>
                <a:gd name="connsiteX2" fmla="*/ 609438 w 609438"/>
                <a:gd name="connsiteY2" fmla="*/ 6858000 h 6858000"/>
                <a:gd name="connsiteX3" fmla="*/ 0 w 609438"/>
                <a:gd name="connsiteY3" fmla="*/ 6858000 h 6858000"/>
                <a:gd name="connsiteX4" fmla="*/ 0 w 60943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38" h="6858000">
                  <a:moveTo>
                    <a:pt x="0" y="0"/>
                  </a:moveTo>
                  <a:lnTo>
                    <a:pt x="609438" y="0"/>
                  </a:lnTo>
                  <a:lnTo>
                    <a:pt x="60943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634464F0-BD7F-4488-85F0-EC20C24BECAA}"/>
                </a:ext>
              </a:extLst>
            </p:cNvPr>
            <p:cNvSpPr/>
            <p:nvPr userDrawn="1"/>
          </p:nvSpPr>
          <p:spPr bwMode="invGray">
            <a:xfrm>
              <a:off x="554736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82B54541-0CDD-4724-8101-AABFF1207033}"/>
                </a:ext>
              </a:extLst>
            </p:cNvPr>
            <p:cNvCxnSpPr/>
            <p:nvPr userDrawn="1"/>
          </p:nvCxnSpPr>
          <p:spPr bwMode="invGray">
            <a:xfrm>
              <a:off x="0" y="62179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45070398-8D55-4EE2-8CA4-47428E2AF03F}"/>
                </a:ext>
              </a:extLst>
            </p:cNvPr>
            <p:cNvCxnSpPr/>
            <p:nvPr userDrawn="1"/>
          </p:nvCxnSpPr>
          <p:spPr bwMode="invGray">
            <a:xfrm>
              <a:off x="0" y="31089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42166891-56D0-4EBC-B681-501401DEF9D4}"/>
                </a:ext>
              </a:extLst>
            </p:cNvPr>
            <p:cNvCxnSpPr/>
            <p:nvPr userDrawn="1"/>
          </p:nvCxnSpPr>
          <p:spPr bwMode="invGray">
            <a:xfrm>
              <a:off x="0" y="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C13A87E3-D106-41FF-A8CD-C27DABF0103D}"/>
                </a:ext>
              </a:extLst>
            </p:cNvPr>
            <p:cNvCxnSpPr/>
            <p:nvPr userDrawn="1"/>
          </p:nvCxnSpPr>
          <p:spPr bwMode="invGray">
            <a:xfrm>
              <a:off x="0" y="124358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2164477D-838D-4C70-ADD7-37AD79A844AA}"/>
                </a:ext>
              </a:extLst>
            </p:cNvPr>
            <p:cNvCxnSpPr/>
            <p:nvPr userDrawn="1"/>
          </p:nvCxnSpPr>
          <p:spPr bwMode="invGray">
            <a:xfrm>
              <a:off x="0" y="93268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72B193C0-8980-4BB2-8E91-7A1C9ABE0B6C}"/>
                </a:ext>
              </a:extLst>
            </p:cNvPr>
            <p:cNvCxnSpPr/>
            <p:nvPr userDrawn="1"/>
          </p:nvCxnSpPr>
          <p:spPr bwMode="invGray">
            <a:xfrm>
              <a:off x="0" y="186537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C1A94AAA-1D98-4233-842E-2A2F52812358}"/>
                </a:ext>
              </a:extLst>
            </p:cNvPr>
            <p:cNvCxnSpPr/>
            <p:nvPr userDrawn="1"/>
          </p:nvCxnSpPr>
          <p:spPr bwMode="invGray">
            <a:xfrm>
              <a:off x="0" y="155448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E21F2B43-A2DC-42F4-8EA4-A8A4DA6D6FA7}"/>
                </a:ext>
              </a:extLst>
            </p:cNvPr>
            <p:cNvCxnSpPr/>
            <p:nvPr userDrawn="1"/>
          </p:nvCxnSpPr>
          <p:spPr bwMode="invGray">
            <a:xfrm>
              <a:off x="0" y="248716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A60F0923-6896-405D-AD16-F097448F3E3D}"/>
                </a:ext>
              </a:extLst>
            </p:cNvPr>
            <p:cNvCxnSpPr/>
            <p:nvPr userDrawn="1"/>
          </p:nvCxnSpPr>
          <p:spPr bwMode="invGray">
            <a:xfrm>
              <a:off x="0" y="217627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BC70D5B1-47D7-451F-B83A-973A26731A22}"/>
                </a:ext>
              </a:extLst>
            </p:cNvPr>
            <p:cNvCxnSpPr/>
            <p:nvPr userDrawn="1"/>
          </p:nvCxnSpPr>
          <p:spPr bwMode="invGray">
            <a:xfrm>
              <a:off x="0" y="310896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3FD9A464-81FE-4829-A1C5-5CCEE42448B3}"/>
                </a:ext>
              </a:extLst>
            </p:cNvPr>
            <p:cNvCxnSpPr/>
            <p:nvPr userDrawn="1"/>
          </p:nvCxnSpPr>
          <p:spPr bwMode="invGray">
            <a:xfrm>
              <a:off x="0" y="279806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8F55CAB0-53A2-417F-9F66-C0437933E98B}"/>
                </a:ext>
              </a:extLst>
            </p:cNvPr>
            <p:cNvCxnSpPr/>
            <p:nvPr userDrawn="1"/>
          </p:nvCxnSpPr>
          <p:spPr bwMode="invGray">
            <a:xfrm>
              <a:off x="0" y="373075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1547EE77-7495-47CB-BEC9-D5C742DF2B2C}"/>
                </a:ext>
              </a:extLst>
            </p:cNvPr>
            <p:cNvCxnSpPr/>
            <p:nvPr userDrawn="1"/>
          </p:nvCxnSpPr>
          <p:spPr bwMode="invGray">
            <a:xfrm>
              <a:off x="0" y="341985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CA942184-696A-4A78-BB9D-3D619B990987}"/>
                </a:ext>
              </a:extLst>
            </p:cNvPr>
            <p:cNvCxnSpPr/>
            <p:nvPr userDrawn="1"/>
          </p:nvCxnSpPr>
          <p:spPr bwMode="invGray">
            <a:xfrm>
              <a:off x="0" y="435254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1B5F4EE6-4D4C-4488-80DE-36C83D540765}"/>
                </a:ext>
              </a:extLst>
            </p:cNvPr>
            <p:cNvCxnSpPr/>
            <p:nvPr userDrawn="1"/>
          </p:nvCxnSpPr>
          <p:spPr bwMode="invGray">
            <a:xfrm>
              <a:off x="0" y="404164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CD3A42E3-1ED2-4BBE-8B0B-CEA491522F0A}"/>
                </a:ext>
              </a:extLst>
            </p:cNvPr>
            <p:cNvCxnSpPr/>
            <p:nvPr userDrawn="1"/>
          </p:nvCxnSpPr>
          <p:spPr bwMode="invGray">
            <a:xfrm>
              <a:off x="0" y="497433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94162AD8-9037-4220-B19F-7B3A0F44E941}"/>
                </a:ext>
              </a:extLst>
            </p:cNvPr>
            <p:cNvCxnSpPr/>
            <p:nvPr userDrawn="1"/>
          </p:nvCxnSpPr>
          <p:spPr bwMode="invGray">
            <a:xfrm>
              <a:off x="0" y="466344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4C20FB70-03E4-4D7E-BA41-546EAAB33089}"/>
                </a:ext>
              </a:extLst>
            </p:cNvPr>
            <p:cNvCxnSpPr/>
            <p:nvPr userDrawn="1"/>
          </p:nvCxnSpPr>
          <p:spPr bwMode="invGray">
            <a:xfrm>
              <a:off x="0" y="559612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A84D3C92-FDAE-47DB-9457-A9B216922E98}"/>
                </a:ext>
              </a:extLst>
            </p:cNvPr>
            <p:cNvCxnSpPr/>
            <p:nvPr userDrawn="1"/>
          </p:nvCxnSpPr>
          <p:spPr bwMode="invGray">
            <a:xfrm>
              <a:off x="0" y="528523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B5DF0860-265F-4ABC-9F65-0C1D385DAA19}"/>
                </a:ext>
              </a:extLst>
            </p:cNvPr>
            <p:cNvCxnSpPr/>
            <p:nvPr userDrawn="1"/>
          </p:nvCxnSpPr>
          <p:spPr bwMode="invGray">
            <a:xfrm>
              <a:off x="0" y="621792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D878D1D5-E6E5-4FA6-AF6E-95E8AF796777}"/>
                </a:ext>
              </a:extLst>
            </p:cNvPr>
            <p:cNvCxnSpPr/>
            <p:nvPr userDrawn="1"/>
          </p:nvCxnSpPr>
          <p:spPr bwMode="invGray">
            <a:xfrm>
              <a:off x="0" y="590702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E11FF29A-4B39-4335-9BD5-ED902309BF79}"/>
                </a:ext>
              </a:extLst>
            </p:cNvPr>
            <p:cNvCxnSpPr/>
            <p:nvPr userDrawn="1"/>
          </p:nvCxnSpPr>
          <p:spPr bwMode="invGray">
            <a:xfrm>
              <a:off x="0" y="652881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3A82A803-5E70-4523-9F20-67F308765C7E}"/>
                </a:ext>
              </a:extLst>
            </p:cNvPr>
            <p:cNvCxnSpPr/>
            <p:nvPr userDrawn="1"/>
          </p:nvCxnSpPr>
          <p:spPr bwMode="invGray">
            <a:xfrm>
              <a:off x="0" y="77724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B4208CB2-5882-4416-87C9-284BDAF3367A}"/>
                </a:ext>
              </a:extLst>
            </p:cNvPr>
            <p:cNvCxnSpPr/>
            <p:nvPr userDrawn="1"/>
          </p:nvCxnSpPr>
          <p:spPr bwMode="invGray">
            <a:xfrm>
              <a:off x="0" y="46634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BD4116CD-6422-4E26-9703-D3F7C10FCD56}"/>
                </a:ext>
              </a:extLst>
            </p:cNvPr>
            <p:cNvCxnSpPr/>
            <p:nvPr userDrawn="1"/>
          </p:nvCxnSpPr>
          <p:spPr bwMode="invGray">
            <a:xfrm>
              <a:off x="0" y="15544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31AB3A35-E2FF-4178-896B-F08E77092825}"/>
                </a:ext>
              </a:extLst>
            </p:cNvPr>
            <p:cNvCxnSpPr/>
            <p:nvPr userDrawn="1"/>
          </p:nvCxnSpPr>
          <p:spPr bwMode="invGray">
            <a:xfrm>
              <a:off x="0" y="139903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2179C539-DD6F-48AA-8F80-27BC682014AF}"/>
                </a:ext>
              </a:extLst>
            </p:cNvPr>
            <p:cNvCxnSpPr/>
            <p:nvPr userDrawn="1"/>
          </p:nvCxnSpPr>
          <p:spPr bwMode="invGray">
            <a:xfrm>
              <a:off x="0" y="108813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2784004E-3271-4D1C-B1EA-CA1E334E0D03}"/>
                </a:ext>
              </a:extLst>
            </p:cNvPr>
            <p:cNvCxnSpPr/>
            <p:nvPr userDrawn="1"/>
          </p:nvCxnSpPr>
          <p:spPr bwMode="invGray">
            <a:xfrm>
              <a:off x="0" y="202082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3657725E-FBF6-491D-9BA1-E6A9727F4F2D}"/>
                </a:ext>
              </a:extLst>
            </p:cNvPr>
            <p:cNvCxnSpPr/>
            <p:nvPr userDrawn="1"/>
          </p:nvCxnSpPr>
          <p:spPr bwMode="invGray">
            <a:xfrm>
              <a:off x="0" y="170992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31244567-76A7-47AF-9353-403D05D533F0}"/>
                </a:ext>
              </a:extLst>
            </p:cNvPr>
            <p:cNvCxnSpPr/>
            <p:nvPr userDrawn="1"/>
          </p:nvCxnSpPr>
          <p:spPr bwMode="invGray">
            <a:xfrm>
              <a:off x="0" y="264261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EEC47A2A-ED3B-4AD0-ACD5-F8ED92644229}"/>
                </a:ext>
              </a:extLst>
            </p:cNvPr>
            <p:cNvCxnSpPr/>
            <p:nvPr userDrawn="1"/>
          </p:nvCxnSpPr>
          <p:spPr bwMode="invGray">
            <a:xfrm>
              <a:off x="0" y="233172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0F3E01E5-F569-4020-BCB0-083537701AB0}"/>
                </a:ext>
              </a:extLst>
            </p:cNvPr>
            <p:cNvCxnSpPr/>
            <p:nvPr userDrawn="1"/>
          </p:nvCxnSpPr>
          <p:spPr bwMode="invGray">
            <a:xfrm>
              <a:off x="0" y="326440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71121A42-5912-44C8-B9A3-FDEC8EA70284}"/>
                </a:ext>
              </a:extLst>
            </p:cNvPr>
            <p:cNvCxnSpPr/>
            <p:nvPr userDrawn="1"/>
          </p:nvCxnSpPr>
          <p:spPr bwMode="invGray">
            <a:xfrm>
              <a:off x="0" y="295351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659B1DE7-25C8-4743-8284-FA656D339F55}"/>
                </a:ext>
              </a:extLst>
            </p:cNvPr>
            <p:cNvCxnSpPr/>
            <p:nvPr userDrawn="1"/>
          </p:nvCxnSpPr>
          <p:spPr bwMode="invGray">
            <a:xfrm>
              <a:off x="0" y="388620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526249F1-59FB-44FC-8AF9-D7F90AFBEE2C}"/>
                </a:ext>
              </a:extLst>
            </p:cNvPr>
            <p:cNvCxnSpPr/>
            <p:nvPr userDrawn="1"/>
          </p:nvCxnSpPr>
          <p:spPr bwMode="invGray">
            <a:xfrm>
              <a:off x="0" y="357530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E6D42779-D977-4405-A149-D8DE5B52134A}"/>
                </a:ext>
              </a:extLst>
            </p:cNvPr>
            <p:cNvCxnSpPr/>
            <p:nvPr userDrawn="1"/>
          </p:nvCxnSpPr>
          <p:spPr bwMode="invGray">
            <a:xfrm>
              <a:off x="0" y="450799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27EE8A2F-6AD9-4AE7-B04B-7892891F84AC}"/>
                </a:ext>
              </a:extLst>
            </p:cNvPr>
            <p:cNvCxnSpPr/>
            <p:nvPr userDrawn="1"/>
          </p:nvCxnSpPr>
          <p:spPr bwMode="invGray">
            <a:xfrm>
              <a:off x="0" y="419709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B8F4A59A-16C3-4C3A-AB79-FE22721EA641}"/>
                </a:ext>
              </a:extLst>
            </p:cNvPr>
            <p:cNvCxnSpPr/>
            <p:nvPr userDrawn="1"/>
          </p:nvCxnSpPr>
          <p:spPr bwMode="invGray">
            <a:xfrm>
              <a:off x="0" y="512978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5CA3A6CC-1A49-42F6-A318-99D9224BDC91}"/>
                </a:ext>
              </a:extLst>
            </p:cNvPr>
            <p:cNvCxnSpPr/>
            <p:nvPr userDrawn="1"/>
          </p:nvCxnSpPr>
          <p:spPr bwMode="invGray">
            <a:xfrm>
              <a:off x="0" y="481888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2DC3484E-5EF8-49C4-B1F6-75C854D50C80}"/>
                </a:ext>
              </a:extLst>
            </p:cNvPr>
            <p:cNvCxnSpPr/>
            <p:nvPr userDrawn="1"/>
          </p:nvCxnSpPr>
          <p:spPr bwMode="invGray">
            <a:xfrm>
              <a:off x="0" y="575157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33461A54-E77E-414D-B7E0-7364070D9566}"/>
                </a:ext>
              </a:extLst>
            </p:cNvPr>
            <p:cNvCxnSpPr/>
            <p:nvPr userDrawn="1"/>
          </p:nvCxnSpPr>
          <p:spPr bwMode="invGray">
            <a:xfrm>
              <a:off x="0" y="544068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29C48517-171B-43FD-A41C-58C9B531BDB5}"/>
                </a:ext>
              </a:extLst>
            </p:cNvPr>
            <p:cNvCxnSpPr/>
            <p:nvPr userDrawn="1"/>
          </p:nvCxnSpPr>
          <p:spPr bwMode="invGray">
            <a:xfrm>
              <a:off x="0" y="637336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F429932A-1238-48FC-B171-20A3AA531D40}"/>
                </a:ext>
              </a:extLst>
            </p:cNvPr>
            <p:cNvCxnSpPr/>
            <p:nvPr userDrawn="1"/>
          </p:nvCxnSpPr>
          <p:spPr bwMode="invGray">
            <a:xfrm>
              <a:off x="0" y="606247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7BED7651-AF04-41D4-9476-5A43476D85BB}"/>
                </a:ext>
              </a:extLst>
            </p:cNvPr>
            <p:cNvCxnSpPr/>
            <p:nvPr userDrawn="1"/>
          </p:nvCxnSpPr>
          <p:spPr bwMode="invGray">
            <a:xfrm>
              <a:off x="0" y="668426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5" name="main body box">
              <a:extLst>
                <a:ext uri="{FF2B5EF4-FFF2-40B4-BE49-F238E27FC236}">
                  <a16:creationId xmlns:a16="http://schemas.microsoft.com/office/drawing/2014/main" id="{100DE417-9DB9-4840-8370-B716FFA27760}"/>
                </a:ext>
              </a:extLst>
            </p:cNvPr>
            <p:cNvSpPr/>
            <p:nvPr userDrawn="1"/>
          </p:nvSpPr>
          <p:spPr bwMode="invGray">
            <a:xfrm>
              <a:off x="554736" y="1393235"/>
              <a:ext cx="11082528" cy="4824685"/>
            </a:xfrm>
            <a:prstGeom prst="rect">
              <a:avLst/>
            </a:prstGeom>
            <a:noFill/>
            <a:ln w="12700">
              <a:solidFill>
                <a:srgbClr val="19D3C5">
                  <a:alpha val="50000"/>
                </a:srgbClr>
              </a:solidFill>
            </a:ln>
          </p:spPr>
          <p:txBody>
            <a:bodyPr vert="horz" wrap="square" lIns="68572" tIns="34286" rIns="68572" bIns="34286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B93A1E2B-8C80-482F-83BE-384344D09839}"/>
                </a:ext>
              </a:extLst>
            </p:cNvPr>
            <p:cNvCxnSpPr/>
            <p:nvPr userDrawn="1"/>
          </p:nvCxnSpPr>
          <p:spPr bwMode="invGray">
            <a:xfrm>
              <a:off x="554736" y="1865376"/>
              <a:ext cx="11082528" cy="0"/>
            </a:xfrm>
            <a:prstGeom prst="line">
              <a:avLst/>
            </a:prstGeom>
            <a:noFill/>
            <a:ln w="12700">
              <a:solidFill>
                <a:srgbClr val="19D3C5">
                  <a:alpha val="50000"/>
                </a:srgbClr>
              </a:solidFill>
            </a:ln>
          </p:spPr>
        </p:cxnSp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BEAB22C5-0A46-4041-9158-6DC76EA2F350}"/>
                </a:ext>
              </a:extLst>
            </p:cNvPr>
            <p:cNvCxnSpPr/>
            <p:nvPr userDrawn="1"/>
          </p:nvCxnSpPr>
          <p:spPr bwMode="invGray">
            <a:xfrm>
              <a:off x="554736" y="1399033"/>
              <a:ext cx="11082528" cy="0"/>
            </a:xfrm>
            <a:prstGeom prst="line">
              <a:avLst/>
            </a:prstGeom>
            <a:noFill/>
            <a:ln w="12700">
              <a:solidFill>
                <a:srgbClr val="19D3C5">
                  <a:alpha val="50000"/>
                </a:srgbClr>
              </a:solidFill>
            </a:ln>
          </p:spPr>
        </p:cxnSp>
      </p:grpSp>
      <p:sp>
        <p:nvSpPr>
          <p:cNvPr id="4" name="Sticker" hidden="1">
            <a:extLst>
              <a:ext uri="{FF2B5EF4-FFF2-40B4-BE49-F238E27FC236}">
                <a16:creationId xmlns:a16="http://schemas.microsoft.com/office/drawing/2014/main" id="{F9BB011A-568C-4B05-AE57-EB000B2FD8BB}"/>
              </a:ext>
            </a:extLst>
          </p:cNvPr>
          <p:cNvSpPr txBox="1"/>
          <p:nvPr userDrawn="1"/>
        </p:nvSpPr>
        <p:spPr>
          <a:xfrm>
            <a:off x="554736" y="1026807"/>
            <a:ext cx="450444" cy="123111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vert="horz" wrap="none" lIns="0" tIns="0" rIns="0" bIns="0" rtlCol="0">
            <a:spAutoFit/>
          </a:bodyPr>
          <a:lstStyle>
            <a:defPPr>
              <a:defRPr lang="en-US"/>
            </a:defPPr>
            <a:lvl1pPr>
              <a:spcBef>
                <a:spcPts val="300"/>
              </a:spcBef>
              <a:spcAft>
                <a:spcPts val="300"/>
              </a:spcAft>
              <a:buNone/>
              <a:defRPr sz="800" b="1" cap="all" baseline="0"/>
            </a:lvl1pPr>
          </a:lstStyle>
          <a:p>
            <a:pPr lvl="0"/>
            <a:r>
              <a:rPr lang="en-US"/>
              <a:t>STICKER</a:t>
            </a:r>
          </a:p>
        </p:txBody>
      </p:sp>
      <p:sp>
        <p:nvSpPr>
          <p:cNvPr id="169" name="ACET" hidden="1">
            <a:extLst>
              <a:ext uri="{FF2B5EF4-FFF2-40B4-BE49-F238E27FC236}">
                <a16:creationId xmlns:a16="http://schemas.microsoft.com/office/drawing/2014/main" id="{62CF7362-20CB-4908-AFFE-D4E2B9A5DF3B}"/>
              </a:ext>
            </a:extLst>
          </p:cNvPr>
          <p:cNvSpPr txBox="1"/>
          <p:nvPr userDrawn="1">
            <p:custDataLst>
              <p:tags r:id="rId8"/>
            </p:custDataLst>
          </p:nvPr>
        </p:nvSpPr>
        <p:spPr>
          <a:xfrm>
            <a:off x="5987738" y="1872797"/>
            <a:ext cx="3049253" cy="4616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lv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egoe UI" panose="020B0502040204020203" pitchFamily="34" charset="0"/>
              <a:buChar char="​"/>
              <a:defRPr sz="1600" b="1"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10000"/>
              <a:buFont typeface="Wingdings" panose="05000000000000000000" pitchFamily="2" charset="2"/>
              <a:buChar char=""/>
              <a:defRPr sz="1600"/>
            </a:lvl2pPr>
            <a:lvl3pPr marL="442913" lvl="2" indent="-21431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10000"/>
              <a:buFont typeface="Arial" panose="020B0604020202020204" pitchFamily="34" charset="0"/>
              <a:buChar char="‒"/>
              <a:defRPr sz="1600"/>
            </a:lvl3pPr>
            <a:lvl4pPr marL="598488" lvl="3" indent="-1524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600"/>
            </a:lvl4pPr>
            <a:lvl5pPr marL="817563" lvl="4" indent="-1476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̶"/>
              <a:defRPr sz="1600"/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lvl="0"/>
            <a:r>
              <a:rPr lang="en-US"/>
              <a:t>Above Chart Exhibit Title</a:t>
            </a:r>
            <a:br>
              <a:rPr lang="en-US"/>
            </a:br>
            <a:r>
              <a:rPr lang="en-US" sz="1400" b="0"/>
              <a:t>Unit of Measure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C1F3293-4EFE-461D-940D-7EE66BAE31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4736" y="1872797"/>
            <a:ext cx="2484655" cy="16312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170" name="LegendLines" hidden="1">
            <a:extLst>
              <a:ext uri="{FF2B5EF4-FFF2-40B4-BE49-F238E27FC236}">
                <a16:creationId xmlns:a16="http://schemas.microsoft.com/office/drawing/2014/main" id="{002554E5-F124-4BE6-A938-5466B27EEA82}"/>
              </a:ext>
            </a:extLst>
          </p:cNvPr>
          <p:cNvGrpSpPr/>
          <p:nvPr userDrawn="1"/>
        </p:nvGrpSpPr>
        <p:grpSpPr>
          <a:xfrm>
            <a:off x="10317304" y="3150223"/>
            <a:ext cx="1319960" cy="958286"/>
            <a:chOff x="10162879" y="3243772"/>
            <a:chExt cx="1319960" cy="958286"/>
          </a:xfrm>
        </p:grpSpPr>
        <p:sp>
          <p:nvSpPr>
            <p:cNvPr id="171" name="Legend1">
              <a:extLst>
                <a:ext uri="{FF2B5EF4-FFF2-40B4-BE49-F238E27FC236}">
                  <a16:creationId xmlns:a16="http://schemas.microsoft.com/office/drawing/2014/main" id="{CEE6DB68-2DAA-4E75-A4FB-B516116DB3CA}"/>
                </a:ext>
              </a:extLst>
            </p:cNvPr>
            <p:cNvSpPr txBox="1"/>
            <p:nvPr/>
          </p:nvSpPr>
          <p:spPr>
            <a:xfrm>
              <a:off x="10886522" y="3243772"/>
              <a:ext cx="596317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t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/>
                <a:t>Legend</a:t>
              </a:r>
            </a:p>
          </p:txBody>
        </p:sp>
        <p:sp>
          <p:nvSpPr>
            <p:cNvPr id="172" name="Legend2">
              <a:extLst>
                <a:ext uri="{FF2B5EF4-FFF2-40B4-BE49-F238E27FC236}">
                  <a16:creationId xmlns:a16="http://schemas.microsoft.com/office/drawing/2014/main" id="{97754DDF-C63C-4248-AC3D-45C182524B57}"/>
                </a:ext>
              </a:extLst>
            </p:cNvPr>
            <p:cNvSpPr txBox="1"/>
            <p:nvPr/>
          </p:nvSpPr>
          <p:spPr>
            <a:xfrm>
              <a:off x="10886522" y="3615193"/>
              <a:ext cx="596317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t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/>
                <a:t>Legend</a:t>
              </a:r>
            </a:p>
          </p:txBody>
        </p:sp>
        <p:sp>
          <p:nvSpPr>
            <p:cNvPr id="173" name="Legend3">
              <a:extLst>
                <a:ext uri="{FF2B5EF4-FFF2-40B4-BE49-F238E27FC236}">
                  <a16:creationId xmlns:a16="http://schemas.microsoft.com/office/drawing/2014/main" id="{89886DF4-DD3E-43D5-9864-2A2BC0616D1C}"/>
                </a:ext>
              </a:extLst>
            </p:cNvPr>
            <p:cNvSpPr txBox="1"/>
            <p:nvPr/>
          </p:nvSpPr>
          <p:spPr>
            <a:xfrm>
              <a:off x="10886522" y="3986614"/>
              <a:ext cx="596317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t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/>
                <a:t>Legend</a:t>
              </a:r>
            </a:p>
          </p:txBody>
        </p:sp>
        <p:sp>
          <p:nvSpPr>
            <p:cNvPr id="174" name="LineLegend3">
              <a:extLst>
                <a:ext uri="{FF2B5EF4-FFF2-40B4-BE49-F238E27FC236}">
                  <a16:creationId xmlns:a16="http://schemas.microsoft.com/office/drawing/2014/main" id="{5B110060-5E69-4634-973F-ED6AF02A8B0A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10162879" y="4092784"/>
              <a:ext cx="457200" cy="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t"/>
            <a:lstStyle/>
            <a:p>
              <a:endParaRPr lang="en-US" sz="1400" baseline="0">
                <a:ea typeface="+mn-ea"/>
              </a:endParaRPr>
            </a:p>
          </p:txBody>
        </p:sp>
        <p:sp>
          <p:nvSpPr>
            <p:cNvPr id="175" name="LineLegend2">
              <a:extLst>
                <a:ext uri="{FF2B5EF4-FFF2-40B4-BE49-F238E27FC236}">
                  <a16:creationId xmlns:a16="http://schemas.microsoft.com/office/drawing/2014/main" id="{A5842F53-F9C3-4E5A-9778-7B4054EBD6F0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10162879" y="3719425"/>
              <a:ext cx="457200" cy="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t"/>
            <a:lstStyle/>
            <a:p>
              <a:endParaRPr lang="en-US" sz="1400" baseline="0">
                <a:ea typeface="+mn-ea"/>
              </a:endParaRPr>
            </a:p>
          </p:txBody>
        </p:sp>
        <p:sp>
          <p:nvSpPr>
            <p:cNvPr id="176" name="LineLegend1">
              <a:extLst>
                <a:ext uri="{FF2B5EF4-FFF2-40B4-BE49-F238E27FC236}">
                  <a16:creationId xmlns:a16="http://schemas.microsoft.com/office/drawing/2014/main" id="{72EA63FA-FE11-4A99-A68C-855D137252EB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10162879" y="3351494"/>
              <a:ext cx="457200" cy="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t"/>
            <a:lstStyle/>
            <a:p>
              <a:endParaRPr lang="en-US" sz="1400" baseline="0">
                <a:ea typeface="+mn-ea"/>
              </a:endParaRPr>
            </a:p>
          </p:txBody>
        </p:sp>
      </p:grpSp>
      <p:grpSp>
        <p:nvGrpSpPr>
          <p:cNvPr id="177" name="LegendMoons" hidden="1">
            <a:extLst>
              <a:ext uri="{FF2B5EF4-FFF2-40B4-BE49-F238E27FC236}">
                <a16:creationId xmlns:a16="http://schemas.microsoft.com/office/drawing/2014/main" id="{F95EF70E-BD62-4CF1-994F-3618D22DBDD8}"/>
              </a:ext>
            </a:extLst>
          </p:cNvPr>
          <p:cNvGrpSpPr/>
          <p:nvPr userDrawn="1"/>
        </p:nvGrpSpPr>
        <p:grpSpPr>
          <a:xfrm>
            <a:off x="10688315" y="1145373"/>
            <a:ext cx="948949" cy="1731859"/>
            <a:chOff x="7723680" y="1702457"/>
            <a:chExt cx="948949" cy="1731859"/>
          </a:xfrm>
        </p:grpSpPr>
        <p:sp>
          <p:nvSpPr>
            <p:cNvPr id="178" name="Legend1">
              <a:extLst>
                <a:ext uri="{FF2B5EF4-FFF2-40B4-BE49-F238E27FC236}">
                  <a16:creationId xmlns:a16="http://schemas.microsoft.com/office/drawing/2014/main" id="{D795E26E-87CE-4D50-B9D8-767FFAEC9672}"/>
                </a:ext>
              </a:extLst>
            </p:cNvPr>
            <p:cNvSpPr txBox="1"/>
            <p:nvPr/>
          </p:nvSpPr>
          <p:spPr>
            <a:xfrm>
              <a:off x="8076312" y="1709816"/>
              <a:ext cx="596317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t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/>
                <a:t>Legend</a:t>
              </a:r>
            </a:p>
          </p:txBody>
        </p:sp>
        <p:sp>
          <p:nvSpPr>
            <p:cNvPr id="186" name="Legend2">
              <a:extLst>
                <a:ext uri="{FF2B5EF4-FFF2-40B4-BE49-F238E27FC236}">
                  <a16:creationId xmlns:a16="http://schemas.microsoft.com/office/drawing/2014/main" id="{908F05FD-ED3E-4BF0-8391-02CD4F900501}"/>
                </a:ext>
              </a:extLst>
            </p:cNvPr>
            <p:cNvSpPr txBox="1"/>
            <p:nvPr/>
          </p:nvSpPr>
          <p:spPr>
            <a:xfrm>
              <a:off x="8076312" y="2085275"/>
              <a:ext cx="596317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t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/>
                <a:t>Legend</a:t>
              </a:r>
            </a:p>
          </p:txBody>
        </p:sp>
        <p:sp>
          <p:nvSpPr>
            <p:cNvPr id="198" name="Legend3">
              <a:extLst>
                <a:ext uri="{FF2B5EF4-FFF2-40B4-BE49-F238E27FC236}">
                  <a16:creationId xmlns:a16="http://schemas.microsoft.com/office/drawing/2014/main" id="{39906D3E-93D3-4FD5-AB5F-0C22E3781CAB}"/>
                </a:ext>
              </a:extLst>
            </p:cNvPr>
            <p:cNvSpPr txBox="1"/>
            <p:nvPr/>
          </p:nvSpPr>
          <p:spPr>
            <a:xfrm>
              <a:off x="8076312" y="2460734"/>
              <a:ext cx="596317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t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/>
                <a:t>Legend</a:t>
              </a:r>
            </a:p>
          </p:txBody>
        </p:sp>
        <p:sp>
          <p:nvSpPr>
            <p:cNvPr id="199" name="Legend4">
              <a:extLst>
                <a:ext uri="{FF2B5EF4-FFF2-40B4-BE49-F238E27FC236}">
                  <a16:creationId xmlns:a16="http://schemas.microsoft.com/office/drawing/2014/main" id="{35D69CAE-F33C-476C-B254-909EA95E89F9}"/>
                </a:ext>
              </a:extLst>
            </p:cNvPr>
            <p:cNvSpPr txBox="1"/>
            <p:nvPr/>
          </p:nvSpPr>
          <p:spPr>
            <a:xfrm>
              <a:off x="8076312" y="2836193"/>
              <a:ext cx="596317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t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/>
                <a:t>Legend</a:t>
              </a:r>
            </a:p>
          </p:txBody>
        </p:sp>
        <p:sp>
          <p:nvSpPr>
            <p:cNvPr id="200" name="Legend5">
              <a:extLst>
                <a:ext uri="{FF2B5EF4-FFF2-40B4-BE49-F238E27FC236}">
                  <a16:creationId xmlns:a16="http://schemas.microsoft.com/office/drawing/2014/main" id="{E09D790D-7056-424F-A8DA-5C868D0B35EE}"/>
                </a:ext>
              </a:extLst>
            </p:cNvPr>
            <p:cNvSpPr txBox="1"/>
            <p:nvPr/>
          </p:nvSpPr>
          <p:spPr>
            <a:xfrm>
              <a:off x="8076312" y="3211654"/>
              <a:ext cx="596317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t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/>
                <a:t>Legend</a:t>
              </a:r>
            </a:p>
          </p:txBody>
        </p:sp>
        <p:grpSp>
          <p:nvGrpSpPr>
            <p:cNvPr id="201" name="MoonLegend1">
              <a:extLst>
                <a:ext uri="{FF2B5EF4-FFF2-40B4-BE49-F238E27FC236}">
                  <a16:creationId xmlns:a16="http://schemas.microsoft.com/office/drawing/2014/main" id="{259D1037-7873-4435-BBB9-6E249A6F2976}"/>
                </a:ext>
              </a:extLst>
            </p:cNvPr>
            <p:cNvGrpSpPr>
              <a:grpSpLocks noChangeAspect="1"/>
            </p:cNvGrpSpPr>
            <p:nvPr>
              <p:custDataLst>
                <p:tags r:id="rId9"/>
              </p:custDataLst>
            </p:nvPr>
          </p:nvGrpSpPr>
          <p:grpSpPr>
            <a:xfrm>
              <a:off x="7723680" y="1702457"/>
              <a:ext cx="228600" cy="228600"/>
              <a:chOff x="762000" y="1270000"/>
              <a:chExt cx="254000" cy="254000"/>
            </a:xfrm>
          </p:grpSpPr>
          <p:sp>
            <p:nvSpPr>
              <p:cNvPr id="214" name="Oval 213">
                <a:extLst>
                  <a:ext uri="{FF2B5EF4-FFF2-40B4-BE49-F238E27FC236}">
                    <a16:creationId xmlns:a16="http://schemas.microsoft.com/office/drawing/2014/main" id="{6ED72A14-997E-43A1-8277-64E43B8C35F3}"/>
                  </a:ext>
                </a:extLst>
              </p:cNvPr>
              <p:cNvSpPr/>
              <p:nvPr>
                <p:custDataLst>
                  <p:tags r:id="rId22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D0D0D0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endParaRPr lang="en-US" sz="140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215" name="Arc 214">
                <a:extLst>
                  <a:ext uri="{FF2B5EF4-FFF2-40B4-BE49-F238E27FC236}">
                    <a16:creationId xmlns:a16="http://schemas.microsoft.com/office/drawing/2014/main" id="{F9B15371-13C6-4FC5-A65B-0EDE237980EC}"/>
                  </a:ext>
                </a:extLst>
              </p:cNvPr>
              <p:cNvSpPr/>
              <p:nvPr>
                <p:custDataLst>
                  <p:tags r:id="rId23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1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t"/>
              <a:lstStyle/>
              <a:p>
                <a:pPr algn="ctr"/>
                <a:endParaRPr lang="en-US" sz="1400"/>
              </a:p>
            </p:txBody>
          </p:sp>
        </p:grpSp>
        <p:grpSp>
          <p:nvGrpSpPr>
            <p:cNvPr id="202" name="MoonLegend2">
              <a:extLst>
                <a:ext uri="{FF2B5EF4-FFF2-40B4-BE49-F238E27FC236}">
                  <a16:creationId xmlns:a16="http://schemas.microsoft.com/office/drawing/2014/main" id="{5B25FABC-A1CB-4179-93E5-2B0E2705BFF1}"/>
                </a:ext>
              </a:extLst>
            </p:cNvPr>
            <p:cNvGrpSpPr>
              <a:grpSpLocks noChangeAspect="1"/>
            </p:cNvGrpSpPr>
            <p:nvPr>
              <p:custDataLst>
                <p:tags r:id="rId10"/>
              </p:custDataLst>
            </p:nvPr>
          </p:nvGrpSpPr>
          <p:grpSpPr>
            <a:xfrm>
              <a:off x="7723680" y="2078270"/>
              <a:ext cx="228600" cy="228600"/>
              <a:chOff x="762000" y="1270000"/>
              <a:chExt cx="254000" cy="254000"/>
            </a:xfrm>
          </p:grpSpPr>
          <p:sp>
            <p:nvSpPr>
              <p:cNvPr id="212" name="Oval 211">
                <a:extLst>
                  <a:ext uri="{FF2B5EF4-FFF2-40B4-BE49-F238E27FC236}">
                    <a16:creationId xmlns:a16="http://schemas.microsoft.com/office/drawing/2014/main" id="{DE5B7F2A-8FB0-41B4-8C1B-EA8A313794A0}"/>
                  </a:ext>
                </a:extLst>
              </p:cNvPr>
              <p:cNvSpPr/>
              <p:nvPr>
                <p:custDataLst>
                  <p:tags r:id="rId20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D0D0D0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endParaRPr lang="en-US" sz="140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213" name="Arc 212">
                <a:extLst>
                  <a:ext uri="{FF2B5EF4-FFF2-40B4-BE49-F238E27FC236}">
                    <a16:creationId xmlns:a16="http://schemas.microsoft.com/office/drawing/2014/main" id="{D743921E-6D1E-4571-B683-6DAA333BDEC0}"/>
                  </a:ext>
                </a:extLst>
              </p:cNvPr>
              <p:cNvSpPr/>
              <p:nvPr>
                <p:custDataLst>
                  <p:tags r:id="rId21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0"/>
                </a:avLst>
              </a:prstGeom>
              <a:solidFill>
                <a:schemeClr val="accent1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t"/>
              <a:lstStyle/>
              <a:p>
                <a:pPr algn="ctr"/>
                <a:endParaRPr lang="en-US" sz="1400"/>
              </a:p>
            </p:txBody>
          </p:sp>
        </p:grpSp>
        <p:grpSp>
          <p:nvGrpSpPr>
            <p:cNvPr id="203" name="MoonLegend3">
              <a:extLst>
                <a:ext uri="{FF2B5EF4-FFF2-40B4-BE49-F238E27FC236}">
                  <a16:creationId xmlns:a16="http://schemas.microsoft.com/office/drawing/2014/main" id="{EFE8AD28-8704-4A66-90FB-0D38F38CA97A}"/>
                </a:ext>
              </a:extLst>
            </p:cNvPr>
            <p:cNvGrpSpPr>
              <a:grpSpLocks noChangeAspect="1"/>
            </p:cNvGrpSpPr>
            <p:nvPr>
              <p:custDataLst>
                <p:tags r:id="rId11"/>
              </p:custDataLst>
            </p:nvPr>
          </p:nvGrpSpPr>
          <p:grpSpPr>
            <a:xfrm>
              <a:off x="7723680" y="2454085"/>
              <a:ext cx="228600" cy="228600"/>
              <a:chOff x="762000" y="1270000"/>
              <a:chExt cx="254000" cy="254000"/>
            </a:xfrm>
          </p:grpSpPr>
          <p:sp>
            <p:nvSpPr>
              <p:cNvPr id="210" name="Oval 209">
                <a:extLst>
                  <a:ext uri="{FF2B5EF4-FFF2-40B4-BE49-F238E27FC236}">
                    <a16:creationId xmlns:a16="http://schemas.microsoft.com/office/drawing/2014/main" id="{9FF5ED0A-DB5E-486D-948E-C524BDCBA3FF}"/>
                  </a:ext>
                </a:extLst>
              </p:cNvPr>
              <p:cNvSpPr/>
              <p:nvPr>
                <p:custDataLst>
                  <p:tags r:id="rId18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D0D0D0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endParaRPr lang="en-US" sz="140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211" name="Arc 210">
                <a:extLst>
                  <a:ext uri="{FF2B5EF4-FFF2-40B4-BE49-F238E27FC236}">
                    <a16:creationId xmlns:a16="http://schemas.microsoft.com/office/drawing/2014/main" id="{03D44525-7618-42C3-A26B-9CC5DF2D2566}"/>
                  </a:ext>
                </a:extLst>
              </p:cNvPr>
              <p:cNvSpPr/>
              <p:nvPr>
                <p:custDataLst>
                  <p:tags r:id="rId19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1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t"/>
              <a:lstStyle/>
              <a:p>
                <a:pPr algn="ctr"/>
                <a:endParaRPr lang="en-US" sz="1400"/>
              </a:p>
            </p:txBody>
          </p:sp>
        </p:grpSp>
        <p:grpSp>
          <p:nvGrpSpPr>
            <p:cNvPr id="204" name="MoonLegend4">
              <a:extLst>
                <a:ext uri="{FF2B5EF4-FFF2-40B4-BE49-F238E27FC236}">
                  <a16:creationId xmlns:a16="http://schemas.microsoft.com/office/drawing/2014/main" id="{A5A294A2-58B5-4E0F-A069-8841C3D7E9E3}"/>
                </a:ext>
              </a:extLst>
            </p:cNvPr>
            <p:cNvGrpSpPr>
              <a:grpSpLocks noChangeAspect="1"/>
            </p:cNvGrpSpPr>
            <p:nvPr>
              <p:custDataLst>
                <p:tags r:id="rId12"/>
              </p:custDataLst>
            </p:nvPr>
          </p:nvGrpSpPr>
          <p:grpSpPr>
            <a:xfrm>
              <a:off x="7723680" y="2829900"/>
              <a:ext cx="228600" cy="228600"/>
              <a:chOff x="762000" y="1270000"/>
              <a:chExt cx="254000" cy="254000"/>
            </a:xfrm>
          </p:grpSpPr>
          <p:sp>
            <p:nvSpPr>
              <p:cNvPr id="208" name="Oval 207">
                <a:extLst>
                  <a:ext uri="{FF2B5EF4-FFF2-40B4-BE49-F238E27FC236}">
                    <a16:creationId xmlns:a16="http://schemas.microsoft.com/office/drawing/2014/main" id="{132E0E44-FAA6-4DC8-BBFA-E67911DFBAD7}"/>
                  </a:ext>
                </a:extLst>
              </p:cNvPr>
              <p:cNvSpPr/>
              <p:nvPr>
                <p:custDataLst>
                  <p:tags r:id="rId16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D0D0D0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endParaRPr lang="en-US" sz="140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209" name="Arc 208">
                <a:extLst>
                  <a:ext uri="{FF2B5EF4-FFF2-40B4-BE49-F238E27FC236}">
                    <a16:creationId xmlns:a16="http://schemas.microsoft.com/office/drawing/2014/main" id="{4EE447D4-D1F3-48FC-A5DF-CC5107A778A6}"/>
                  </a:ext>
                </a:extLst>
              </p:cNvPr>
              <p:cNvSpPr/>
              <p:nvPr>
                <p:custDataLst>
                  <p:tags r:id="rId17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10800000"/>
                </a:avLst>
              </a:prstGeom>
              <a:solidFill>
                <a:schemeClr val="accent1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t"/>
              <a:lstStyle/>
              <a:p>
                <a:pPr algn="ctr"/>
                <a:endParaRPr lang="en-US" sz="1400"/>
              </a:p>
            </p:txBody>
          </p:sp>
        </p:grpSp>
        <p:grpSp>
          <p:nvGrpSpPr>
            <p:cNvPr id="205" name="MoonLegend5">
              <a:extLst>
                <a:ext uri="{FF2B5EF4-FFF2-40B4-BE49-F238E27FC236}">
                  <a16:creationId xmlns:a16="http://schemas.microsoft.com/office/drawing/2014/main" id="{8DC9BA04-93EE-4E6C-A59A-D77D8E3E66EF}"/>
                </a:ext>
              </a:extLst>
            </p:cNvPr>
            <p:cNvGrpSpPr>
              <a:grpSpLocks noChangeAspect="1"/>
            </p:cNvGrpSpPr>
            <p:nvPr>
              <p:custDataLst>
                <p:tags r:id="rId13"/>
              </p:custDataLst>
            </p:nvPr>
          </p:nvGrpSpPr>
          <p:grpSpPr>
            <a:xfrm>
              <a:off x="7723680" y="3205716"/>
              <a:ext cx="228600" cy="228600"/>
              <a:chOff x="762000" y="1270000"/>
              <a:chExt cx="254000" cy="254000"/>
            </a:xfrm>
          </p:grpSpPr>
          <p:sp>
            <p:nvSpPr>
              <p:cNvPr id="206" name="Oval 205">
                <a:extLst>
                  <a:ext uri="{FF2B5EF4-FFF2-40B4-BE49-F238E27FC236}">
                    <a16:creationId xmlns:a16="http://schemas.microsoft.com/office/drawing/2014/main" id="{EE99225C-33E4-450B-9E02-9EAE60978205}"/>
                  </a:ext>
                </a:extLst>
              </p:cNvPr>
              <p:cNvSpPr/>
              <p:nvPr>
                <p:custDataLst>
                  <p:tags r:id="rId14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D0D0D0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endParaRPr lang="en-US" sz="140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207" name="Arc 206">
                <a:extLst>
                  <a:ext uri="{FF2B5EF4-FFF2-40B4-BE49-F238E27FC236}">
                    <a16:creationId xmlns:a16="http://schemas.microsoft.com/office/drawing/2014/main" id="{044D8867-620D-4691-A0DD-79E16FC985B3}"/>
                  </a:ext>
                </a:extLst>
              </p:cNvPr>
              <p:cNvSpPr/>
              <p:nvPr>
                <p:custDataLst>
                  <p:tags r:id="rId15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16200000"/>
                </a:avLst>
              </a:prstGeom>
              <a:solidFill>
                <a:schemeClr val="accent1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t"/>
              <a:lstStyle/>
              <a:p>
                <a:pPr algn="ctr"/>
                <a:endParaRPr lang="en-US" sz="1400"/>
              </a:p>
            </p:txBody>
          </p:sp>
        </p:grpSp>
      </p:grpSp>
      <p:grpSp>
        <p:nvGrpSpPr>
          <p:cNvPr id="216" name="LegendBoxes" hidden="1">
            <a:extLst>
              <a:ext uri="{FF2B5EF4-FFF2-40B4-BE49-F238E27FC236}">
                <a16:creationId xmlns:a16="http://schemas.microsoft.com/office/drawing/2014/main" id="{A0E654AE-5F79-4BF0-8FB5-7F13C251CAAD}"/>
              </a:ext>
            </a:extLst>
          </p:cNvPr>
          <p:cNvGrpSpPr/>
          <p:nvPr userDrawn="1"/>
        </p:nvGrpSpPr>
        <p:grpSpPr>
          <a:xfrm>
            <a:off x="10714801" y="4381500"/>
            <a:ext cx="922463" cy="1717282"/>
            <a:chOff x="10652400" y="4322824"/>
            <a:chExt cx="922463" cy="1717282"/>
          </a:xfrm>
        </p:grpSpPr>
        <p:sp>
          <p:nvSpPr>
            <p:cNvPr id="217" name="RectangleLegend1">
              <a:extLst>
                <a:ext uri="{FF2B5EF4-FFF2-40B4-BE49-F238E27FC236}">
                  <a16:creationId xmlns:a16="http://schemas.microsoft.com/office/drawing/2014/main" id="{9DA215AB-9F91-423A-93B2-0C935900AD9C}"/>
                </a:ext>
              </a:extLst>
            </p:cNvPr>
            <p:cNvSpPr/>
            <p:nvPr/>
          </p:nvSpPr>
          <p:spPr>
            <a:xfrm>
              <a:off x="10652400" y="4344182"/>
              <a:ext cx="172729" cy="172729"/>
            </a:xfrm>
            <a:prstGeom prst="rect">
              <a:avLst/>
            </a:prstGeom>
            <a:solidFill>
              <a:schemeClr val="accent1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 err="1">
                <a:solidFill>
                  <a:schemeClr val="tx1"/>
                </a:solidFill>
              </a:endParaRPr>
            </a:p>
          </p:txBody>
        </p:sp>
        <p:sp>
          <p:nvSpPr>
            <p:cNvPr id="218" name="RectangleLegend2">
              <a:extLst>
                <a:ext uri="{FF2B5EF4-FFF2-40B4-BE49-F238E27FC236}">
                  <a16:creationId xmlns:a16="http://schemas.microsoft.com/office/drawing/2014/main" id="{E73033B1-9970-4145-B36A-4ADB5EA17FD3}"/>
                </a:ext>
              </a:extLst>
            </p:cNvPr>
            <p:cNvSpPr/>
            <p:nvPr/>
          </p:nvSpPr>
          <p:spPr>
            <a:xfrm>
              <a:off x="10652400" y="4723680"/>
              <a:ext cx="172729" cy="172729"/>
            </a:xfrm>
            <a:prstGeom prst="rect">
              <a:avLst/>
            </a:prstGeom>
            <a:solidFill>
              <a:schemeClr val="accent2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 err="1">
                <a:solidFill>
                  <a:schemeClr val="tx1"/>
                </a:solidFill>
              </a:endParaRPr>
            </a:p>
          </p:txBody>
        </p:sp>
        <p:sp>
          <p:nvSpPr>
            <p:cNvPr id="219" name="RectangleLegend3">
              <a:extLst>
                <a:ext uri="{FF2B5EF4-FFF2-40B4-BE49-F238E27FC236}">
                  <a16:creationId xmlns:a16="http://schemas.microsoft.com/office/drawing/2014/main" id="{CBF00C76-B394-4C0D-B57E-83F32D114FAC}"/>
                </a:ext>
              </a:extLst>
            </p:cNvPr>
            <p:cNvSpPr/>
            <p:nvPr/>
          </p:nvSpPr>
          <p:spPr>
            <a:xfrm>
              <a:off x="10652400" y="5097276"/>
              <a:ext cx="172729" cy="172729"/>
            </a:xfrm>
            <a:prstGeom prst="rect">
              <a:avLst/>
            </a:prstGeom>
            <a:solidFill>
              <a:schemeClr val="accent3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 err="1">
                <a:solidFill>
                  <a:schemeClr val="tx1"/>
                </a:solidFill>
              </a:endParaRPr>
            </a:p>
          </p:txBody>
        </p:sp>
        <p:sp>
          <p:nvSpPr>
            <p:cNvPr id="220" name="RectangleLegend4">
              <a:extLst>
                <a:ext uri="{FF2B5EF4-FFF2-40B4-BE49-F238E27FC236}">
                  <a16:creationId xmlns:a16="http://schemas.microsoft.com/office/drawing/2014/main" id="{530948E3-0246-4F0C-B58A-498D999088C1}"/>
                </a:ext>
              </a:extLst>
            </p:cNvPr>
            <p:cNvSpPr/>
            <p:nvPr/>
          </p:nvSpPr>
          <p:spPr>
            <a:xfrm>
              <a:off x="10652400" y="5470872"/>
              <a:ext cx="172729" cy="172729"/>
            </a:xfrm>
            <a:prstGeom prst="rect">
              <a:avLst/>
            </a:prstGeom>
            <a:solidFill>
              <a:schemeClr val="accent4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 err="1">
                <a:solidFill>
                  <a:schemeClr val="tx1"/>
                </a:solidFill>
              </a:endParaRPr>
            </a:p>
          </p:txBody>
        </p:sp>
        <p:sp>
          <p:nvSpPr>
            <p:cNvPr id="221" name="RectangleLegend5">
              <a:extLst>
                <a:ext uri="{FF2B5EF4-FFF2-40B4-BE49-F238E27FC236}">
                  <a16:creationId xmlns:a16="http://schemas.microsoft.com/office/drawing/2014/main" id="{CD801A43-CDAA-4DE6-95F8-A05BCF4CDA7C}"/>
                </a:ext>
              </a:extLst>
            </p:cNvPr>
            <p:cNvSpPr/>
            <p:nvPr/>
          </p:nvSpPr>
          <p:spPr>
            <a:xfrm>
              <a:off x="10652400" y="5844468"/>
              <a:ext cx="172729" cy="172729"/>
            </a:xfrm>
            <a:prstGeom prst="rect">
              <a:avLst/>
            </a:prstGeom>
            <a:solidFill>
              <a:schemeClr val="accent5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 err="1">
                <a:solidFill>
                  <a:schemeClr val="tx1"/>
                </a:solidFill>
              </a:endParaRPr>
            </a:p>
          </p:txBody>
        </p:sp>
        <p:sp>
          <p:nvSpPr>
            <p:cNvPr id="222" name="Legend1">
              <a:extLst>
                <a:ext uri="{FF2B5EF4-FFF2-40B4-BE49-F238E27FC236}">
                  <a16:creationId xmlns:a16="http://schemas.microsoft.com/office/drawing/2014/main" id="{1A78357B-86E2-4C37-8D1D-92F48BB78A96}"/>
                </a:ext>
              </a:extLst>
            </p:cNvPr>
            <p:cNvSpPr txBox="1"/>
            <p:nvPr/>
          </p:nvSpPr>
          <p:spPr>
            <a:xfrm>
              <a:off x="10978546" y="4322824"/>
              <a:ext cx="596317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t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/>
                <a:t>Legend</a:t>
              </a:r>
            </a:p>
          </p:txBody>
        </p:sp>
        <p:sp>
          <p:nvSpPr>
            <p:cNvPr id="223" name="Legend2">
              <a:extLst>
                <a:ext uri="{FF2B5EF4-FFF2-40B4-BE49-F238E27FC236}">
                  <a16:creationId xmlns:a16="http://schemas.microsoft.com/office/drawing/2014/main" id="{85737C2C-6F82-42F9-8CBB-E747145B866E}"/>
                </a:ext>
              </a:extLst>
            </p:cNvPr>
            <p:cNvSpPr txBox="1"/>
            <p:nvPr/>
          </p:nvSpPr>
          <p:spPr>
            <a:xfrm>
              <a:off x="10978546" y="4702322"/>
              <a:ext cx="596317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t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/>
                <a:t>Legend</a:t>
              </a:r>
            </a:p>
          </p:txBody>
        </p:sp>
        <p:sp>
          <p:nvSpPr>
            <p:cNvPr id="224" name="Legend3">
              <a:extLst>
                <a:ext uri="{FF2B5EF4-FFF2-40B4-BE49-F238E27FC236}">
                  <a16:creationId xmlns:a16="http://schemas.microsoft.com/office/drawing/2014/main" id="{2A03EBFC-AC29-4924-8142-8B62E83E58D0}"/>
                </a:ext>
              </a:extLst>
            </p:cNvPr>
            <p:cNvSpPr txBox="1"/>
            <p:nvPr/>
          </p:nvSpPr>
          <p:spPr>
            <a:xfrm>
              <a:off x="10978546" y="5081820"/>
              <a:ext cx="596317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t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/>
                <a:t>Legend</a:t>
              </a:r>
            </a:p>
          </p:txBody>
        </p:sp>
        <p:sp>
          <p:nvSpPr>
            <p:cNvPr id="225" name="Legend4">
              <a:extLst>
                <a:ext uri="{FF2B5EF4-FFF2-40B4-BE49-F238E27FC236}">
                  <a16:creationId xmlns:a16="http://schemas.microsoft.com/office/drawing/2014/main" id="{F950371F-39A1-4467-977F-0ED0F9F75DF4}"/>
                </a:ext>
              </a:extLst>
            </p:cNvPr>
            <p:cNvSpPr txBox="1"/>
            <p:nvPr/>
          </p:nvSpPr>
          <p:spPr>
            <a:xfrm>
              <a:off x="10978546" y="5453241"/>
              <a:ext cx="596317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t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/>
                <a:t>Legend</a:t>
              </a:r>
            </a:p>
          </p:txBody>
        </p:sp>
        <p:sp>
          <p:nvSpPr>
            <p:cNvPr id="226" name="Legend5">
              <a:extLst>
                <a:ext uri="{FF2B5EF4-FFF2-40B4-BE49-F238E27FC236}">
                  <a16:creationId xmlns:a16="http://schemas.microsoft.com/office/drawing/2014/main" id="{E95AA835-DC23-4AEB-914C-A6D459337EA1}"/>
                </a:ext>
              </a:extLst>
            </p:cNvPr>
            <p:cNvSpPr txBox="1"/>
            <p:nvPr/>
          </p:nvSpPr>
          <p:spPr>
            <a:xfrm>
              <a:off x="10978545" y="5824662"/>
              <a:ext cx="596317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t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/>
                <a:t>Legend</a:t>
              </a:r>
            </a:p>
          </p:txBody>
        </p:sp>
      </p:grpSp>
      <p:cxnSp>
        <p:nvCxnSpPr>
          <p:cNvPr id="149" name="Straight Connector 148">
            <a:extLst>
              <a:ext uri="{FF2B5EF4-FFF2-40B4-BE49-F238E27FC236}">
                <a16:creationId xmlns:a16="http://schemas.microsoft.com/office/drawing/2014/main" id="{CF962E25-52A0-4B53-86F8-9B97218918E7}"/>
              </a:ext>
            </a:extLst>
          </p:cNvPr>
          <p:cNvCxnSpPr>
            <a:cxnSpLocks/>
          </p:cNvCxnSpPr>
          <p:nvPr userDrawn="1"/>
        </p:nvCxnSpPr>
        <p:spPr bwMode="ltGray">
          <a:xfrm>
            <a:off x="554736" y="6450133"/>
            <a:ext cx="11082528" cy="0"/>
          </a:xfrm>
          <a:prstGeom prst="line">
            <a:avLst/>
          </a:prstGeom>
          <a:ln w="19050" cap="flat">
            <a:solidFill>
              <a:schemeClr val="accent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8" name="Freeform 76">
            <a:extLst>
              <a:ext uri="{FF2B5EF4-FFF2-40B4-BE49-F238E27FC236}">
                <a16:creationId xmlns:a16="http://schemas.microsoft.com/office/drawing/2014/main" id="{1F5F280D-2C3D-42CA-A5E9-C0DDA34CDB97}"/>
              </a:ext>
            </a:extLst>
          </p:cNvPr>
          <p:cNvSpPr>
            <a:spLocks noEditPoints="1"/>
          </p:cNvSpPr>
          <p:nvPr userDrawn="1"/>
        </p:nvSpPr>
        <p:spPr bwMode="ltGray">
          <a:xfrm>
            <a:off x="10714801" y="6603211"/>
            <a:ext cx="692414" cy="106472"/>
          </a:xfrm>
          <a:custGeom>
            <a:avLst/>
            <a:gdLst>
              <a:gd name="T0" fmla="*/ 0 w 23379"/>
              <a:gd name="T1" fmla="*/ 1791 h 3593"/>
              <a:gd name="T2" fmla="*/ 0 w 23379"/>
              <a:gd name="T3" fmla="*/ 1791 h 3593"/>
              <a:gd name="T4" fmla="*/ 2196 w 23379"/>
              <a:gd name="T5" fmla="*/ 3593 h 3593"/>
              <a:gd name="T6" fmla="*/ 4377 w 23379"/>
              <a:gd name="T7" fmla="*/ 2090 h 3593"/>
              <a:gd name="T8" fmla="*/ 3773 w 23379"/>
              <a:gd name="T9" fmla="*/ 2090 h 3593"/>
              <a:gd name="T10" fmla="*/ 2196 w 23379"/>
              <a:gd name="T11" fmla="*/ 3093 h 3593"/>
              <a:gd name="T12" fmla="*/ 598 w 23379"/>
              <a:gd name="T13" fmla="*/ 1791 h 3593"/>
              <a:gd name="T14" fmla="*/ 2196 w 23379"/>
              <a:gd name="T15" fmla="*/ 498 h 3593"/>
              <a:gd name="T16" fmla="*/ 3773 w 23379"/>
              <a:gd name="T17" fmla="*/ 1491 h 3593"/>
              <a:gd name="T18" fmla="*/ 4372 w 23379"/>
              <a:gd name="T19" fmla="*/ 1491 h 3593"/>
              <a:gd name="T20" fmla="*/ 2196 w 23379"/>
              <a:gd name="T21" fmla="*/ 0 h 3593"/>
              <a:gd name="T22" fmla="*/ 0 w 23379"/>
              <a:gd name="T23" fmla="*/ 1791 h 3593"/>
              <a:gd name="T24" fmla="*/ 7027 w 23379"/>
              <a:gd name="T25" fmla="*/ 3593 h 3593"/>
              <a:gd name="T26" fmla="*/ 7027 w 23379"/>
              <a:gd name="T27" fmla="*/ 3593 h 3593"/>
              <a:gd name="T28" fmla="*/ 9223 w 23379"/>
              <a:gd name="T29" fmla="*/ 1791 h 3593"/>
              <a:gd name="T30" fmla="*/ 7027 w 23379"/>
              <a:gd name="T31" fmla="*/ 0 h 3593"/>
              <a:gd name="T32" fmla="*/ 4831 w 23379"/>
              <a:gd name="T33" fmla="*/ 1791 h 3593"/>
              <a:gd name="T34" fmla="*/ 7027 w 23379"/>
              <a:gd name="T35" fmla="*/ 3593 h 3593"/>
              <a:gd name="T36" fmla="*/ 7027 w 23379"/>
              <a:gd name="T37" fmla="*/ 3093 h 3593"/>
              <a:gd name="T38" fmla="*/ 7027 w 23379"/>
              <a:gd name="T39" fmla="*/ 3093 h 3593"/>
              <a:gd name="T40" fmla="*/ 5430 w 23379"/>
              <a:gd name="T41" fmla="*/ 1791 h 3593"/>
              <a:gd name="T42" fmla="*/ 7027 w 23379"/>
              <a:gd name="T43" fmla="*/ 498 h 3593"/>
              <a:gd name="T44" fmla="*/ 8624 w 23379"/>
              <a:gd name="T45" fmla="*/ 1791 h 3593"/>
              <a:gd name="T46" fmla="*/ 7027 w 23379"/>
              <a:gd name="T47" fmla="*/ 3093 h 3593"/>
              <a:gd name="T48" fmla="*/ 13356 w 23379"/>
              <a:gd name="T49" fmla="*/ 49 h 3593"/>
              <a:gd name="T50" fmla="*/ 13356 w 23379"/>
              <a:gd name="T51" fmla="*/ 49 h 3593"/>
              <a:gd name="T52" fmla="*/ 11639 w 23379"/>
              <a:gd name="T53" fmla="*/ 2989 h 3593"/>
              <a:gd name="T54" fmla="*/ 9922 w 23379"/>
              <a:gd name="T55" fmla="*/ 49 h 3593"/>
              <a:gd name="T56" fmla="*/ 9228 w 23379"/>
              <a:gd name="T57" fmla="*/ 49 h 3593"/>
              <a:gd name="T58" fmla="*/ 11290 w 23379"/>
              <a:gd name="T59" fmla="*/ 3543 h 3593"/>
              <a:gd name="T60" fmla="*/ 11989 w 23379"/>
              <a:gd name="T61" fmla="*/ 3543 h 3593"/>
              <a:gd name="T62" fmla="*/ 14050 w 23379"/>
              <a:gd name="T63" fmla="*/ 49 h 3593"/>
              <a:gd name="T64" fmla="*/ 13356 w 23379"/>
              <a:gd name="T65" fmla="*/ 49 h 3593"/>
              <a:gd name="T66" fmla="*/ 17264 w 23379"/>
              <a:gd name="T67" fmla="*/ 3543 h 3593"/>
              <a:gd name="T68" fmla="*/ 17264 w 23379"/>
              <a:gd name="T69" fmla="*/ 3543 h 3593"/>
              <a:gd name="T70" fmla="*/ 17928 w 23379"/>
              <a:gd name="T71" fmla="*/ 3543 h 3593"/>
              <a:gd name="T72" fmla="*/ 15857 w 23379"/>
              <a:gd name="T73" fmla="*/ 49 h 3593"/>
              <a:gd name="T74" fmla="*/ 15178 w 23379"/>
              <a:gd name="T75" fmla="*/ 49 h 3593"/>
              <a:gd name="T76" fmla="*/ 13107 w 23379"/>
              <a:gd name="T77" fmla="*/ 3543 h 3593"/>
              <a:gd name="T78" fmla="*/ 13771 w 23379"/>
              <a:gd name="T79" fmla="*/ 3543 h 3593"/>
              <a:gd name="T80" fmla="*/ 14265 w 23379"/>
              <a:gd name="T81" fmla="*/ 2714 h 3593"/>
              <a:gd name="T82" fmla="*/ 16770 w 23379"/>
              <a:gd name="T83" fmla="*/ 2714 h 3593"/>
              <a:gd name="T84" fmla="*/ 17264 w 23379"/>
              <a:gd name="T85" fmla="*/ 3543 h 3593"/>
              <a:gd name="T86" fmla="*/ 14559 w 23379"/>
              <a:gd name="T87" fmla="*/ 2215 h 3593"/>
              <a:gd name="T88" fmla="*/ 14559 w 23379"/>
              <a:gd name="T89" fmla="*/ 2215 h 3593"/>
              <a:gd name="T90" fmla="*/ 15518 w 23379"/>
              <a:gd name="T91" fmla="*/ 598 h 3593"/>
              <a:gd name="T92" fmla="*/ 16476 w 23379"/>
              <a:gd name="T93" fmla="*/ 2215 h 3593"/>
              <a:gd name="T94" fmla="*/ 14559 w 23379"/>
              <a:gd name="T95" fmla="*/ 2215 h 3593"/>
              <a:gd name="T96" fmla="*/ 18228 w 23379"/>
              <a:gd name="T97" fmla="*/ 3543 h 3593"/>
              <a:gd name="T98" fmla="*/ 18228 w 23379"/>
              <a:gd name="T99" fmla="*/ 3543 h 3593"/>
              <a:gd name="T100" fmla="*/ 19126 w 23379"/>
              <a:gd name="T101" fmla="*/ 3543 h 3593"/>
              <a:gd name="T102" fmla="*/ 20803 w 23379"/>
              <a:gd name="T103" fmla="*/ 2195 h 3593"/>
              <a:gd name="T104" fmla="*/ 22480 w 23379"/>
              <a:gd name="T105" fmla="*/ 3543 h 3593"/>
              <a:gd name="T106" fmla="*/ 23379 w 23379"/>
              <a:gd name="T107" fmla="*/ 3543 h 3593"/>
              <a:gd name="T108" fmla="*/ 21178 w 23379"/>
              <a:gd name="T109" fmla="*/ 1796 h 3593"/>
              <a:gd name="T110" fmla="*/ 23379 w 23379"/>
              <a:gd name="T111" fmla="*/ 49 h 3593"/>
              <a:gd name="T112" fmla="*/ 22480 w 23379"/>
              <a:gd name="T113" fmla="*/ 49 h 3593"/>
              <a:gd name="T114" fmla="*/ 20803 w 23379"/>
              <a:gd name="T115" fmla="*/ 1396 h 3593"/>
              <a:gd name="T116" fmla="*/ 19126 w 23379"/>
              <a:gd name="T117" fmla="*/ 49 h 3593"/>
              <a:gd name="T118" fmla="*/ 18228 w 23379"/>
              <a:gd name="T119" fmla="*/ 49 h 3593"/>
              <a:gd name="T120" fmla="*/ 20429 w 23379"/>
              <a:gd name="T121" fmla="*/ 1796 h 3593"/>
              <a:gd name="T122" fmla="*/ 18228 w 23379"/>
              <a:gd name="T123" fmla="*/ 3543 h 35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3379" h="3593">
                <a:moveTo>
                  <a:pt x="0" y="1791"/>
                </a:moveTo>
                <a:lnTo>
                  <a:pt x="0" y="1791"/>
                </a:lnTo>
                <a:cubicBezTo>
                  <a:pt x="0" y="2909"/>
                  <a:pt x="658" y="3593"/>
                  <a:pt x="2196" y="3593"/>
                </a:cubicBezTo>
                <a:cubicBezTo>
                  <a:pt x="3583" y="3593"/>
                  <a:pt x="4262" y="3024"/>
                  <a:pt x="4377" y="2090"/>
                </a:cubicBezTo>
                <a:lnTo>
                  <a:pt x="3773" y="2090"/>
                </a:lnTo>
                <a:cubicBezTo>
                  <a:pt x="3668" y="2829"/>
                  <a:pt x="3089" y="3093"/>
                  <a:pt x="2196" y="3093"/>
                </a:cubicBezTo>
                <a:cubicBezTo>
                  <a:pt x="1182" y="3093"/>
                  <a:pt x="598" y="2764"/>
                  <a:pt x="598" y="1791"/>
                </a:cubicBezTo>
                <a:cubicBezTo>
                  <a:pt x="598" y="822"/>
                  <a:pt x="1177" y="498"/>
                  <a:pt x="2196" y="498"/>
                </a:cubicBezTo>
                <a:cubicBezTo>
                  <a:pt x="3094" y="498"/>
                  <a:pt x="3668" y="758"/>
                  <a:pt x="3773" y="1491"/>
                </a:cubicBezTo>
                <a:lnTo>
                  <a:pt x="4372" y="1491"/>
                </a:lnTo>
                <a:cubicBezTo>
                  <a:pt x="4262" y="563"/>
                  <a:pt x="3583" y="0"/>
                  <a:pt x="2196" y="0"/>
                </a:cubicBezTo>
                <a:cubicBezTo>
                  <a:pt x="658" y="0"/>
                  <a:pt x="0" y="678"/>
                  <a:pt x="0" y="1791"/>
                </a:cubicBezTo>
                <a:close/>
                <a:moveTo>
                  <a:pt x="7027" y="3593"/>
                </a:moveTo>
                <a:lnTo>
                  <a:pt x="7027" y="3593"/>
                </a:lnTo>
                <a:cubicBezTo>
                  <a:pt x="8560" y="3593"/>
                  <a:pt x="9223" y="2904"/>
                  <a:pt x="9223" y="1791"/>
                </a:cubicBezTo>
                <a:cubicBezTo>
                  <a:pt x="9223" y="683"/>
                  <a:pt x="8560" y="0"/>
                  <a:pt x="7027" y="0"/>
                </a:cubicBezTo>
                <a:cubicBezTo>
                  <a:pt x="5490" y="0"/>
                  <a:pt x="4831" y="678"/>
                  <a:pt x="4831" y="1791"/>
                </a:cubicBezTo>
                <a:cubicBezTo>
                  <a:pt x="4831" y="2909"/>
                  <a:pt x="5490" y="3593"/>
                  <a:pt x="7027" y="3593"/>
                </a:cubicBezTo>
                <a:close/>
                <a:moveTo>
                  <a:pt x="7027" y="3093"/>
                </a:moveTo>
                <a:lnTo>
                  <a:pt x="7027" y="3093"/>
                </a:lnTo>
                <a:cubicBezTo>
                  <a:pt x="5964" y="3093"/>
                  <a:pt x="5430" y="2764"/>
                  <a:pt x="5430" y="1791"/>
                </a:cubicBezTo>
                <a:cubicBezTo>
                  <a:pt x="5430" y="822"/>
                  <a:pt x="5959" y="498"/>
                  <a:pt x="7027" y="498"/>
                </a:cubicBezTo>
                <a:cubicBezTo>
                  <a:pt x="8095" y="498"/>
                  <a:pt x="8624" y="827"/>
                  <a:pt x="8624" y="1791"/>
                </a:cubicBezTo>
                <a:cubicBezTo>
                  <a:pt x="8624" y="2759"/>
                  <a:pt x="8090" y="3093"/>
                  <a:pt x="7027" y="3093"/>
                </a:cubicBezTo>
                <a:close/>
                <a:moveTo>
                  <a:pt x="13356" y="49"/>
                </a:moveTo>
                <a:lnTo>
                  <a:pt x="13356" y="49"/>
                </a:lnTo>
                <a:lnTo>
                  <a:pt x="11639" y="2989"/>
                </a:lnTo>
                <a:lnTo>
                  <a:pt x="9922" y="49"/>
                </a:lnTo>
                <a:lnTo>
                  <a:pt x="9228" y="49"/>
                </a:lnTo>
                <a:lnTo>
                  <a:pt x="11290" y="3543"/>
                </a:lnTo>
                <a:lnTo>
                  <a:pt x="11989" y="3543"/>
                </a:lnTo>
                <a:lnTo>
                  <a:pt x="14050" y="49"/>
                </a:lnTo>
                <a:lnTo>
                  <a:pt x="13356" y="49"/>
                </a:lnTo>
                <a:close/>
                <a:moveTo>
                  <a:pt x="17264" y="3543"/>
                </a:moveTo>
                <a:lnTo>
                  <a:pt x="17264" y="3543"/>
                </a:lnTo>
                <a:lnTo>
                  <a:pt x="17928" y="3543"/>
                </a:lnTo>
                <a:lnTo>
                  <a:pt x="15857" y="49"/>
                </a:lnTo>
                <a:lnTo>
                  <a:pt x="15178" y="49"/>
                </a:lnTo>
                <a:lnTo>
                  <a:pt x="13107" y="3543"/>
                </a:lnTo>
                <a:lnTo>
                  <a:pt x="13771" y="3543"/>
                </a:lnTo>
                <a:lnTo>
                  <a:pt x="14265" y="2714"/>
                </a:lnTo>
                <a:lnTo>
                  <a:pt x="16770" y="2714"/>
                </a:lnTo>
                <a:lnTo>
                  <a:pt x="17264" y="3543"/>
                </a:lnTo>
                <a:close/>
                <a:moveTo>
                  <a:pt x="14559" y="2215"/>
                </a:moveTo>
                <a:lnTo>
                  <a:pt x="14559" y="2215"/>
                </a:lnTo>
                <a:lnTo>
                  <a:pt x="15518" y="598"/>
                </a:lnTo>
                <a:lnTo>
                  <a:pt x="16476" y="2215"/>
                </a:lnTo>
                <a:lnTo>
                  <a:pt x="14559" y="2215"/>
                </a:lnTo>
                <a:close/>
                <a:moveTo>
                  <a:pt x="18228" y="3543"/>
                </a:moveTo>
                <a:lnTo>
                  <a:pt x="18228" y="3543"/>
                </a:lnTo>
                <a:lnTo>
                  <a:pt x="19126" y="3543"/>
                </a:lnTo>
                <a:lnTo>
                  <a:pt x="20803" y="2195"/>
                </a:lnTo>
                <a:lnTo>
                  <a:pt x="22480" y="3543"/>
                </a:lnTo>
                <a:lnTo>
                  <a:pt x="23379" y="3543"/>
                </a:lnTo>
                <a:lnTo>
                  <a:pt x="21178" y="1796"/>
                </a:lnTo>
                <a:lnTo>
                  <a:pt x="23379" y="49"/>
                </a:lnTo>
                <a:lnTo>
                  <a:pt x="22480" y="49"/>
                </a:lnTo>
                <a:lnTo>
                  <a:pt x="20803" y="1396"/>
                </a:lnTo>
                <a:lnTo>
                  <a:pt x="19126" y="49"/>
                </a:lnTo>
                <a:lnTo>
                  <a:pt x="18228" y="49"/>
                </a:lnTo>
                <a:lnTo>
                  <a:pt x="20429" y="1796"/>
                </a:lnTo>
                <a:lnTo>
                  <a:pt x="18228" y="3543"/>
                </a:lnTo>
                <a:close/>
              </a:path>
            </a:pathLst>
          </a:custGeom>
          <a:solidFill>
            <a:schemeClr val="accent1"/>
          </a:solidFill>
          <a:ln w="0">
            <a:solidFill>
              <a:schemeClr val="accent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MSIPCMContentMarking" descr="{&quot;HashCode&quot;:2027334168,&quot;Placement&quot;:&quot;Header&quot;,&quot;Top&quot;:0.0,&quot;Left&quot;:0.0,&quot;SlideWidth&quot;:960,&quot;SlideHeight&quot;:540}">
            <a:extLst>
              <a:ext uri="{FF2B5EF4-FFF2-40B4-BE49-F238E27FC236}">
                <a16:creationId xmlns:a16="http://schemas.microsoft.com/office/drawing/2014/main" id="{09B809E2-C5CF-4E65-A30D-FB0DB4C31033}"/>
              </a:ext>
            </a:extLst>
          </p:cNvPr>
          <p:cNvSpPr txBox="1"/>
          <p:nvPr userDrawn="1"/>
        </p:nvSpPr>
        <p:spPr>
          <a:xfrm>
            <a:off x="0" y="0"/>
            <a:ext cx="1349761" cy="262344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 anchor="ctr" anchorCtr="1">
            <a:noAutofit/>
          </a:bodyPr>
          <a:lstStyle/>
          <a:p>
            <a:pPr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000000"/>
                </a:solidFill>
                <a:latin typeface="Calibri" panose="020F0502020204030204" pitchFamily="34" charset="0"/>
              </a:rPr>
              <a:t>Classified as Internal</a:t>
            </a:r>
          </a:p>
        </p:txBody>
      </p:sp>
    </p:spTree>
    <p:extLst>
      <p:ext uri="{BB962C8B-B14F-4D97-AF65-F5344CB8AC3E}">
        <p14:creationId xmlns:p14="http://schemas.microsoft.com/office/powerpoint/2010/main" val="3121166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2" r:id="rId1"/>
    <p:sldLayoutId id="2147484023" r:id="rId2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lang="en-US" sz="2500" b="1" kern="1200" spc="0" baseline="0" dirty="0">
          <a:ln w="6350" cap="flat">
            <a:noFill/>
            <a:miter lim="800000"/>
          </a:ln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tx1"/>
        </a:buClr>
        <a:buSzPct val="100000"/>
        <a:buFont typeface="Segoe UI" panose="020B0502040204020203" pitchFamily="34" charset="0"/>
        <a:buChar char="​"/>
        <a:defRPr lang="en-US" sz="1600" kern="1200" dirty="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1pPr>
      <a:lvl2pPr marL="2286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Clr>
          <a:schemeClr val="tx1"/>
        </a:buClr>
        <a:buSzPct val="110000"/>
        <a:buFont typeface="Wingdings" panose="05000000000000000000" pitchFamily="2" charset="2"/>
        <a:buChar char=""/>
        <a:defRPr lang="en-US" sz="1600" kern="1200" dirty="0">
          <a:solidFill>
            <a:schemeClr val="tx1"/>
          </a:solidFill>
          <a:latin typeface="+mn-lt"/>
          <a:ea typeface="+mn-ea"/>
          <a:cs typeface="+mn-cs"/>
        </a:defRPr>
      </a:lvl2pPr>
      <a:lvl3pPr marL="438912" indent="-210312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Clr>
          <a:schemeClr val="tx1"/>
        </a:buClr>
        <a:buSzPct val="110000"/>
        <a:buFont typeface="Arial" panose="020B0604020202020204" pitchFamily="34" charset="0"/>
        <a:buChar char="‒"/>
        <a:defRPr lang="en-US" sz="1600" kern="1200" dirty="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55448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Clr>
          <a:schemeClr val="tx1"/>
        </a:buClr>
        <a:buSzPct val="100000"/>
        <a:buFont typeface="Arial" panose="020B0604020202020204" pitchFamily="34" charset="0"/>
        <a:buChar char="•"/>
        <a:defRPr lang="en-US" sz="1600" kern="1200" dirty="0">
          <a:solidFill>
            <a:schemeClr val="tx1"/>
          </a:solidFill>
          <a:latin typeface="+mn-lt"/>
          <a:ea typeface="+mn-ea"/>
          <a:cs typeface="+mn-cs"/>
        </a:defRPr>
      </a:lvl4pPr>
      <a:lvl5pPr marL="813816" indent="-146304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Clr>
          <a:schemeClr val="tx1"/>
        </a:buClr>
        <a:buSzPct val="100000"/>
        <a:buFont typeface="Arial" panose="020B0604020202020204" pitchFamily="34" charset="0"/>
        <a:buChar char="̶"/>
        <a:defRPr lang="en-US" sz="1600" kern="1200" dirty="0">
          <a:solidFill>
            <a:schemeClr val="tx1"/>
          </a:solidFill>
          <a:latin typeface="+mn-lt"/>
          <a:ea typeface="+mn-ea"/>
          <a:cs typeface="+mn-cs"/>
        </a:defRPr>
      </a:lvl5pPr>
      <a:lvl6pPr marL="1085850" indent="-17145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SzPct val="100000"/>
        <a:buFont typeface="Arial" panose="020B0604020202020204" pitchFamily="34" charset="0"/>
        <a:buChar char="▫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6pPr>
      <a:lvl7pPr marL="1085850" indent="-17145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SzPct val="100000"/>
        <a:buFont typeface="Arial" panose="020B0604020202020204" pitchFamily="34" charset="0"/>
        <a:buChar char="▫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7pPr>
      <a:lvl8pPr marL="1085850" indent="-17145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SzPct val="100000"/>
        <a:buFont typeface="Arial" panose="020B0604020202020204" pitchFamily="34" charset="0"/>
        <a:buChar char="▫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8pPr>
      <a:lvl9pPr marL="1085850" indent="-17145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SzPct val="100000"/>
        <a:buFont typeface="Arial" panose="020B0604020202020204" pitchFamily="34" charset="0"/>
        <a:buChar char="▫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368">
          <p15:clr>
            <a:srgbClr val="5ACBF0"/>
          </p15:clr>
        </p15:guide>
        <p15:guide id="3" orient="horz" pos="3912">
          <p15:clr>
            <a:srgbClr val="5ACBF0"/>
          </p15:clr>
        </p15:guide>
        <p15:guide id="4" orient="horz" pos="1075">
          <p15:clr>
            <a:srgbClr val="F26B43"/>
          </p15:clr>
        </p15:guide>
        <p15:guide id="5" pos="7329">
          <p15:clr>
            <a:srgbClr val="F26B43"/>
          </p15:clr>
        </p15:guide>
        <p15:guide id="6" pos="345">
          <p15:clr>
            <a:srgbClr val="F26B43"/>
          </p15:clr>
        </p15:guide>
        <p15:guide id="8" orient="horz" pos="4063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6" hidden="1">
            <a:extLst>
              <a:ext uri="{FF2B5EF4-FFF2-40B4-BE49-F238E27FC236}">
                <a16:creationId xmlns:a16="http://schemas.microsoft.com/office/drawing/2014/main" id="{4BC40847-AF8B-4097-9A07-2349A751A05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2"/>
            </p:custDataLst>
            <p:extLst>
              <p:ext uri="{D42A27DB-BD31-4B8C-83A1-F6EECF244321}">
                <p14:modId xmlns:p14="http://schemas.microsoft.com/office/powerpoint/2010/main" val="3894692937"/>
              </p:ext>
            </p:ext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3" imgW="413" imgH="416" progId="TCLayout.ActiveDocument.1">
                  <p:embed/>
                </p:oleObj>
              </mc:Choice>
              <mc:Fallback>
                <p:oleObj name="think-cell Slide" r:id="rId43" imgW="413" imgH="416" progId="TCLayout.ActiveDocument.1">
                  <p:embed/>
                  <p:pic>
                    <p:nvPicPr>
                      <p:cNvPr id="3" name="Object 6" hidden="1">
                        <a:extLst>
                          <a:ext uri="{FF2B5EF4-FFF2-40B4-BE49-F238E27FC236}">
                            <a16:creationId xmlns:a16="http://schemas.microsoft.com/office/drawing/2014/main" id="{4BC40847-AF8B-4097-9A07-2349A751A05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4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9" name="Rectangle 12">
            <a:extLst>
              <a:ext uri="{FF2B5EF4-FFF2-40B4-BE49-F238E27FC236}">
                <a16:creationId xmlns:a16="http://schemas.microsoft.com/office/drawing/2014/main" id="{995DEE4D-DE68-4D88-892E-A824D28BADE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6633" y="6450015"/>
            <a:ext cx="12198633" cy="424748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800"/>
          </a:p>
        </p:txBody>
      </p:sp>
      <p:pic>
        <p:nvPicPr>
          <p:cNvPr id="152" name="Picture 17">
            <a:extLst>
              <a:ext uri="{FF2B5EF4-FFF2-40B4-BE49-F238E27FC236}">
                <a16:creationId xmlns:a16="http://schemas.microsoft.com/office/drawing/2014/main" id="{21E2EAA5-B57A-4298-86E2-F46FEDB28FD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437314" y="6485868"/>
            <a:ext cx="1198428" cy="36604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15B28737-798E-48D4-BBDB-8EB35CB9FFFB}"/>
              </a:ext>
            </a:extLst>
          </p:cNvPr>
          <p:cNvSpPr/>
          <p:nvPr userDrawn="1">
            <p:custDataLst>
              <p:tags r:id="rId23"/>
            </p:custDataLst>
          </p:nvPr>
        </p:nvSpPr>
        <p:spPr>
          <a:xfrm>
            <a:off x="1" y="1"/>
            <a:ext cx="158751" cy="158751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n-US" sz="2500" b="1" i="0" baseline="0" err="1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6" name="4. Footnote" hidden="1">
            <a:extLst>
              <a:ext uri="{FF2B5EF4-FFF2-40B4-BE49-F238E27FC236}">
                <a16:creationId xmlns:a16="http://schemas.microsoft.com/office/drawing/2014/main" id="{772E4927-517C-4D61-9929-9FFDE5F31A03}"/>
              </a:ext>
            </a:extLst>
          </p:cNvPr>
          <p:cNvSpPr txBox="1"/>
          <p:nvPr userDrawn="1">
            <p:custDataLst>
              <p:tags r:id="rId24"/>
            </p:custDataLst>
          </p:nvPr>
        </p:nvSpPr>
        <p:spPr>
          <a:xfrm>
            <a:off x="553972" y="6278402"/>
            <a:ext cx="7278624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>
            <a:defPPr>
              <a:defRPr lang="en-US"/>
            </a:defPPr>
            <a:lvl1pPr marL="203200" marR="0" lvl="0" indent="-212725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>
                <a:cs typeface="Arial" panose="020B0604020202020204" pitchFamily="34" charset="0"/>
              </a:defRPr>
            </a:lvl1pPr>
          </a:lstStyle>
          <a:p>
            <a:pPr lvl="0"/>
            <a:r>
              <a:rPr lang="en-US" sz="800"/>
              <a:t>Footnotes</a:t>
            </a:r>
          </a:p>
        </p:txBody>
      </p:sp>
      <p:sp>
        <p:nvSpPr>
          <p:cNvPr id="57" name="2. Slide Title">
            <a:extLst>
              <a:ext uri="{FF2B5EF4-FFF2-40B4-BE49-F238E27FC236}">
                <a16:creationId xmlns:a16="http://schemas.microsoft.com/office/drawing/2014/main" id="{98FF70AE-7EF6-4E5B-9FFE-B44C852C9FBA}"/>
              </a:ext>
            </a:extLst>
          </p:cNvPr>
          <p:cNvSpPr>
            <a:spLocks noGrp="1"/>
          </p:cNvSpPr>
          <p:nvPr>
            <p:ph type="title"/>
            <p:custDataLst>
              <p:tags r:id="rId25"/>
            </p:custDataLst>
          </p:nvPr>
        </p:nvSpPr>
        <p:spPr>
          <a:xfrm>
            <a:off x="554736" y="172212"/>
            <a:ext cx="11082528" cy="731520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grpSp>
        <p:nvGrpSpPr>
          <p:cNvPr id="59" name="Grid" hidden="1">
            <a:extLst>
              <a:ext uri="{FF2B5EF4-FFF2-40B4-BE49-F238E27FC236}">
                <a16:creationId xmlns:a16="http://schemas.microsoft.com/office/drawing/2014/main" id="{D35250B8-D61E-4F1A-9ACD-6E1BB958B78E}"/>
              </a:ext>
            </a:extLst>
          </p:cNvPr>
          <p:cNvGrpSpPr/>
          <p:nvPr userDrawn="1"/>
        </p:nvGrpSpPr>
        <p:grpSpPr>
          <a:xfrm>
            <a:off x="1" y="0"/>
            <a:ext cx="12190476" cy="6858000"/>
            <a:chOff x="0" y="0"/>
            <a:chExt cx="12190476" cy="6858000"/>
          </a:xfrm>
        </p:grpSpPr>
        <p:sp>
          <p:nvSpPr>
            <p:cNvPr id="60" name="slide margin">
              <a:extLst>
                <a:ext uri="{FF2B5EF4-FFF2-40B4-BE49-F238E27FC236}">
                  <a16:creationId xmlns:a16="http://schemas.microsoft.com/office/drawing/2014/main" id="{B96EBE04-E01D-4922-8601-F1AD43DC4DA0}"/>
                </a:ext>
              </a:extLst>
            </p:cNvPr>
            <p:cNvSpPr/>
            <p:nvPr/>
          </p:nvSpPr>
          <p:spPr bwMode="invGray">
            <a:xfrm>
              <a:off x="1524" y="0"/>
              <a:ext cx="12188952" cy="6858000"/>
            </a:xfrm>
            <a:custGeom>
              <a:avLst/>
              <a:gdLst>
                <a:gd name="connsiteX0" fmla="*/ 551868 w 12188952"/>
                <a:gd name="connsiteY0" fmla="*/ 1709928 h 6858000"/>
                <a:gd name="connsiteX1" fmla="*/ 551868 w 12188952"/>
                <a:gd name="connsiteY1" fmla="*/ 6217920 h 6858000"/>
                <a:gd name="connsiteX2" fmla="*/ 11636196 w 12188952"/>
                <a:gd name="connsiteY2" fmla="*/ 6217920 h 6858000"/>
                <a:gd name="connsiteX3" fmla="*/ 11636196 w 12188952"/>
                <a:gd name="connsiteY3" fmla="*/ 1709928 h 6858000"/>
                <a:gd name="connsiteX4" fmla="*/ 0 w 12188952"/>
                <a:gd name="connsiteY4" fmla="*/ 0 h 6858000"/>
                <a:gd name="connsiteX5" fmla="*/ 12188952 w 12188952"/>
                <a:gd name="connsiteY5" fmla="*/ 0 h 6858000"/>
                <a:gd name="connsiteX6" fmla="*/ 12188952 w 12188952"/>
                <a:gd name="connsiteY6" fmla="*/ 6858000 h 6858000"/>
                <a:gd name="connsiteX7" fmla="*/ 0 w 12188952"/>
                <a:gd name="connsiteY7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88952" h="6858000">
                  <a:moveTo>
                    <a:pt x="551868" y="1709928"/>
                  </a:moveTo>
                  <a:lnTo>
                    <a:pt x="551868" y="6217920"/>
                  </a:lnTo>
                  <a:lnTo>
                    <a:pt x="11636196" y="6217920"/>
                  </a:lnTo>
                  <a:lnTo>
                    <a:pt x="11636196" y="1709928"/>
                  </a:lnTo>
                  <a:close/>
                  <a:moveTo>
                    <a:pt x="0" y="0"/>
                  </a:moveTo>
                  <a:lnTo>
                    <a:pt x="12188952" y="0"/>
                  </a:lnTo>
                  <a:lnTo>
                    <a:pt x="12188952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FF0000">
                <a:alpha val="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sz="1800" err="1">
                <a:solidFill>
                  <a:schemeClr val="tx1"/>
                </a:solidFill>
                <a:latin typeface="+mn-lt"/>
              </a:endParaRPr>
            </a:p>
          </p:txBody>
        </p: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5CA037B0-2A91-4357-A969-80F65F949266}"/>
                </a:ext>
              </a:extLst>
            </p:cNvPr>
            <p:cNvCxnSpPr/>
            <p:nvPr/>
          </p:nvCxnSpPr>
          <p:spPr bwMode="invGray">
            <a:xfrm>
              <a:off x="859460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E1BD7C67-EF90-4AA0-BA50-51299E7EEE4C}"/>
                </a:ext>
              </a:extLst>
            </p:cNvPr>
            <p:cNvCxnSpPr/>
            <p:nvPr/>
          </p:nvCxnSpPr>
          <p:spPr bwMode="invGray">
            <a:xfrm>
              <a:off x="11332545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7719564A-5227-44A7-ABC0-4C6BBC1E2D6F}"/>
                </a:ext>
              </a:extLst>
            </p:cNvPr>
            <p:cNvCxnSpPr/>
            <p:nvPr/>
          </p:nvCxnSpPr>
          <p:spPr bwMode="invGray">
            <a:xfrm>
              <a:off x="1811559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0FD85D0C-74E8-4603-86B8-FCC481122CE8}"/>
                </a:ext>
              </a:extLst>
            </p:cNvPr>
            <p:cNvCxnSpPr/>
            <p:nvPr/>
          </p:nvCxnSpPr>
          <p:spPr bwMode="invGray">
            <a:xfrm>
              <a:off x="2763658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7F8BF8BD-68B4-4717-8162-382FFCC9BC9A}"/>
                </a:ext>
              </a:extLst>
            </p:cNvPr>
            <p:cNvCxnSpPr/>
            <p:nvPr/>
          </p:nvCxnSpPr>
          <p:spPr bwMode="invGray">
            <a:xfrm>
              <a:off x="3715757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89DB0B65-FCD8-4DD7-833A-DEED6A420E2A}"/>
                </a:ext>
              </a:extLst>
            </p:cNvPr>
            <p:cNvCxnSpPr/>
            <p:nvPr/>
          </p:nvCxnSpPr>
          <p:spPr bwMode="invGray">
            <a:xfrm>
              <a:off x="4667856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E18151F3-D51F-4302-95BF-AE8E806F628D}"/>
                </a:ext>
              </a:extLst>
            </p:cNvPr>
            <p:cNvCxnSpPr/>
            <p:nvPr/>
          </p:nvCxnSpPr>
          <p:spPr bwMode="invGray">
            <a:xfrm>
              <a:off x="5619955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35A6B330-5ACC-486B-8131-B7F5407825B2}"/>
                </a:ext>
              </a:extLst>
            </p:cNvPr>
            <p:cNvCxnSpPr/>
            <p:nvPr/>
          </p:nvCxnSpPr>
          <p:spPr bwMode="invGray">
            <a:xfrm>
              <a:off x="6572054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DA5DE7AD-CCFE-4A85-9421-C7CEA9F80DEC}"/>
                </a:ext>
              </a:extLst>
            </p:cNvPr>
            <p:cNvCxnSpPr/>
            <p:nvPr/>
          </p:nvCxnSpPr>
          <p:spPr bwMode="invGray">
            <a:xfrm>
              <a:off x="7524153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6E2A9A81-75D1-41A9-9821-54FC36E753C1}"/>
                </a:ext>
              </a:extLst>
            </p:cNvPr>
            <p:cNvCxnSpPr/>
            <p:nvPr/>
          </p:nvCxnSpPr>
          <p:spPr bwMode="invGray">
            <a:xfrm>
              <a:off x="8476252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86FE52AA-2DD1-4D00-A984-41CDC38B2D7F}"/>
                </a:ext>
              </a:extLst>
            </p:cNvPr>
            <p:cNvCxnSpPr/>
            <p:nvPr/>
          </p:nvCxnSpPr>
          <p:spPr bwMode="invGray">
            <a:xfrm>
              <a:off x="9428351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85C9FC50-7177-43E6-9E56-DC9A2E6B7E6E}"/>
                </a:ext>
              </a:extLst>
            </p:cNvPr>
            <p:cNvCxnSpPr/>
            <p:nvPr/>
          </p:nvCxnSpPr>
          <p:spPr bwMode="invGray">
            <a:xfrm>
              <a:off x="10380450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BC97F85A-62E2-4591-B8D0-4F068B177B5D}"/>
                </a:ext>
              </a:extLst>
            </p:cNvPr>
            <p:cNvSpPr/>
            <p:nvPr/>
          </p:nvSpPr>
          <p:spPr bwMode="invGray">
            <a:xfrm>
              <a:off x="1524" y="0"/>
              <a:ext cx="553212" cy="6858000"/>
            </a:xfrm>
            <a:custGeom>
              <a:avLst/>
              <a:gdLst>
                <a:gd name="connsiteX0" fmla="*/ 0 w 553212"/>
                <a:gd name="connsiteY0" fmla="*/ 0 h 6858000"/>
                <a:gd name="connsiteX1" fmla="*/ 553212 w 553212"/>
                <a:gd name="connsiteY1" fmla="*/ 0 h 6858000"/>
                <a:gd name="connsiteX2" fmla="*/ 553212 w 553212"/>
                <a:gd name="connsiteY2" fmla="*/ 6858000 h 6858000"/>
                <a:gd name="connsiteX3" fmla="*/ 0 w 553212"/>
                <a:gd name="connsiteY3" fmla="*/ 6858000 h 6858000"/>
                <a:gd name="connsiteX4" fmla="*/ 0 w 553212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3212" h="6858000">
                  <a:moveTo>
                    <a:pt x="0" y="0"/>
                  </a:moveTo>
                  <a:lnTo>
                    <a:pt x="553212" y="0"/>
                  </a:lnTo>
                  <a:lnTo>
                    <a:pt x="553212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7F4B967A-CF91-473D-8A35-2BE771F9F590}"/>
                </a:ext>
              </a:extLst>
            </p:cNvPr>
            <p:cNvSpPr/>
            <p:nvPr/>
          </p:nvSpPr>
          <p:spPr bwMode="invGray">
            <a:xfrm>
              <a:off x="1167385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5AC41621-77EA-4492-8E68-0BE34108294A}"/>
                </a:ext>
              </a:extLst>
            </p:cNvPr>
            <p:cNvSpPr/>
            <p:nvPr/>
          </p:nvSpPr>
          <p:spPr bwMode="invGray">
            <a:xfrm>
              <a:off x="2119484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31A06AD2-A9EA-45D9-B15C-089884A54107}"/>
                </a:ext>
              </a:extLst>
            </p:cNvPr>
            <p:cNvSpPr/>
            <p:nvPr/>
          </p:nvSpPr>
          <p:spPr bwMode="invGray">
            <a:xfrm>
              <a:off x="3071583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3A7B39CC-379F-4224-9E59-81B1690088A0}"/>
                </a:ext>
              </a:extLst>
            </p:cNvPr>
            <p:cNvSpPr/>
            <p:nvPr/>
          </p:nvSpPr>
          <p:spPr bwMode="invGray">
            <a:xfrm>
              <a:off x="4023681" y="0"/>
              <a:ext cx="339450" cy="6858000"/>
            </a:xfrm>
            <a:custGeom>
              <a:avLst/>
              <a:gdLst>
                <a:gd name="connsiteX0" fmla="*/ 0 w 339450"/>
                <a:gd name="connsiteY0" fmla="*/ 0 h 6858000"/>
                <a:gd name="connsiteX1" fmla="*/ 339450 w 339450"/>
                <a:gd name="connsiteY1" fmla="*/ 0 h 6858000"/>
                <a:gd name="connsiteX2" fmla="*/ 339450 w 339450"/>
                <a:gd name="connsiteY2" fmla="*/ 6858000 h 6858000"/>
                <a:gd name="connsiteX3" fmla="*/ 0 w 339450"/>
                <a:gd name="connsiteY3" fmla="*/ 6858000 h 6858000"/>
                <a:gd name="connsiteX4" fmla="*/ 0 w 339450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0" h="6858000">
                  <a:moveTo>
                    <a:pt x="0" y="0"/>
                  </a:moveTo>
                  <a:lnTo>
                    <a:pt x="339450" y="0"/>
                  </a:lnTo>
                  <a:lnTo>
                    <a:pt x="33945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F8002ACB-1459-4214-B28A-B38E8A1FF8A6}"/>
                </a:ext>
              </a:extLst>
            </p:cNvPr>
            <p:cNvSpPr/>
            <p:nvPr/>
          </p:nvSpPr>
          <p:spPr bwMode="invGray">
            <a:xfrm>
              <a:off x="4975780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71D59E94-AA3C-4DE0-8345-20C71667A205}"/>
                </a:ext>
              </a:extLst>
            </p:cNvPr>
            <p:cNvSpPr/>
            <p:nvPr/>
          </p:nvSpPr>
          <p:spPr bwMode="invGray">
            <a:xfrm>
              <a:off x="5927879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5805F09B-786C-43E4-8288-B1AAF94C8ADE}"/>
                </a:ext>
              </a:extLst>
            </p:cNvPr>
            <p:cNvSpPr/>
            <p:nvPr/>
          </p:nvSpPr>
          <p:spPr bwMode="invGray">
            <a:xfrm>
              <a:off x="6879978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5FB23B6E-567C-4896-8B32-DA4C452B4AE7}"/>
                </a:ext>
              </a:extLst>
            </p:cNvPr>
            <p:cNvSpPr/>
            <p:nvPr/>
          </p:nvSpPr>
          <p:spPr bwMode="invGray">
            <a:xfrm>
              <a:off x="7832077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9B792231-972E-4476-BAF2-761E10463BA8}"/>
                </a:ext>
              </a:extLst>
            </p:cNvPr>
            <p:cNvSpPr/>
            <p:nvPr/>
          </p:nvSpPr>
          <p:spPr bwMode="invGray">
            <a:xfrm>
              <a:off x="8784176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908370B7-3D11-4F78-B977-D8F0DE2694ED}"/>
                </a:ext>
              </a:extLst>
            </p:cNvPr>
            <p:cNvSpPr/>
            <p:nvPr/>
          </p:nvSpPr>
          <p:spPr bwMode="invGray">
            <a:xfrm>
              <a:off x="9736274" y="0"/>
              <a:ext cx="339450" cy="6858000"/>
            </a:xfrm>
            <a:custGeom>
              <a:avLst/>
              <a:gdLst>
                <a:gd name="connsiteX0" fmla="*/ 0 w 339450"/>
                <a:gd name="connsiteY0" fmla="*/ 0 h 6858000"/>
                <a:gd name="connsiteX1" fmla="*/ 339450 w 339450"/>
                <a:gd name="connsiteY1" fmla="*/ 0 h 6858000"/>
                <a:gd name="connsiteX2" fmla="*/ 339450 w 339450"/>
                <a:gd name="connsiteY2" fmla="*/ 6858000 h 6858000"/>
                <a:gd name="connsiteX3" fmla="*/ 0 w 339450"/>
                <a:gd name="connsiteY3" fmla="*/ 6858000 h 6858000"/>
                <a:gd name="connsiteX4" fmla="*/ 0 w 339450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0" h="6858000">
                  <a:moveTo>
                    <a:pt x="0" y="0"/>
                  </a:moveTo>
                  <a:lnTo>
                    <a:pt x="339450" y="0"/>
                  </a:lnTo>
                  <a:lnTo>
                    <a:pt x="33945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C11EA99D-D15D-43C2-BF4E-36554B346AB6}"/>
                </a:ext>
              </a:extLst>
            </p:cNvPr>
            <p:cNvSpPr/>
            <p:nvPr/>
          </p:nvSpPr>
          <p:spPr bwMode="invGray">
            <a:xfrm>
              <a:off x="10688372" y="0"/>
              <a:ext cx="336244" cy="6858000"/>
            </a:xfrm>
            <a:custGeom>
              <a:avLst/>
              <a:gdLst>
                <a:gd name="connsiteX0" fmla="*/ 0 w 336244"/>
                <a:gd name="connsiteY0" fmla="*/ 0 h 6858000"/>
                <a:gd name="connsiteX1" fmla="*/ 336244 w 336244"/>
                <a:gd name="connsiteY1" fmla="*/ 0 h 6858000"/>
                <a:gd name="connsiteX2" fmla="*/ 336244 w 336244"/>
                <a:gd name="connsiteY2" fmla="*/ 6858000 h 6858000"/>
                <a:gd name="connsiteX3" fmla="*/ 0 w 336244"/>
                <a:gd name="connsiteY3" fmla="*/ 6858000 h 6858000"/>
                <a:gd name="connsiteX4" fmla="*/ 0 w 336244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6244" h="6858000">
                  <a:moveTo>
                    <a:pt x="0" y="0"/>
                  </a:moveTo>
                  <a:lnTo>
                    <a:pt x="336244" y="0"/>
                  </a:lnTo>
                  <a:lnTo>
                    <a:pt x="336244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3A72B2F6-0AFF-4E6E-AFFF-60767DB3FA63}"/>
                </a:ext>
              </a:extLst>
            </p:cNvPr>
            <p:cNvSpPr/>
            <p:nvPr/>
          </p:nvSpPr>
          <p:spPr bwMode="invGray">
            <a:xfrm>
              <a:off x="11637264" y="0"/>
              <a:ext cx="553212" cy="6858000"/>
            </a:xfrm>
            <a:custGeom>
              <a:avLst/>
              <a:gdLst>
                <a:gd name="connsiteX0" fmla="*/ 0 w 553212"/>
                <a:gd name="connsiteY0" fmla="*/ 0 h 6858000"/>
                <a:gd name="connsiteX1" fmla="*/ 553212 w 553212"/>
                <a:gd name="connsiteY1" fmla="*/ 0 h 6858000"/>
                <a:gd name="connsiteX2" fmla="*/ 553212 w 553212"/>
                <a:gd name="connsiteY2" fmla="*/ 6858000 h 6858000"/>
                <a:gd name="connsiteX3" fmla="*/ 0 w 553212"/>
                <a:gd name="connsiteY3" fmla="*/ 6858000 h 6858000"/>
                <a:gd name="connsiteX4" fmla="*/ 0 w 553212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3212" h="6858000">
                  <a:moveTo>
                    <a:pt x="0" y="0"/>
                  </a:moveTo>
                  <a:lnTo>
                    <a:pt x="553212" y="0"/>
                  </a:lnTo>
                  <a:lnTo>
                    <a:pt x="553212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A68F8E74-3AE4-4AF9-9F36-63344C9076D2}"/>
                </a:ext>
              </a:extLst>
            </p:cNvPr>
            <p:cNvSpPr/>
            <p:nvPr/>
          </p:nvSpPr>
          <p:spPr bwMode="invGray">
            <a:xfrm>
              <a:off x="7219428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31D5F169-E1D4-48A3-AE5B-F5F1BEF2E7CF}"/>
                </a:ext>
              </a:extLst>
            </p:cNvPr>
            <p:cNvSpPr/>
            <p:nvPr userDrawn="1"/>
          </p:nvSpPr>
          <p:spPr bwMode="invGray">
            <a:xfrm>
              <a:off x="1506835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4230F928-F9B2-4955-9800-74DE09DCE6F2}"/>
                </a:ext>
              </a:extLst>
            </p:cNvPr>
            <p:cNvSpPr/>
            <p:nvPr userDrawn="1"/>
          </p:nvSpPr>
          <p:spPr bwMode="invGray">
            <a:xfrm>
              <a:off x="2458934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37C829A9-6808-4531-8C12-A84988E6DEE1}"/>
                </a:ext>
              </a:extLst>
            </p:cNvPr>
            <p:cNvSpPr/>
            <p:nvPr userDrawn="1"/>
          </p:nvSpPr>
          <p:spPr bwMode="invGray">
            <a:xfrm>
              <a:off x="3411033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7FA5964C-E9C5-4C2F-BD6E-47BAFB5B6D17}"/>
                </a:ext>
              </a:extLst>
            </p:cNvPr>
            <p:cNvSpPr/>
            <p:nvPr userDrawn="1"/>
          </p:nvSpPr>
          <p:spPr bwMode="invGray">
            <a:xfrm>
              <a:off x="4363132" y="0"/>
              <a:ext cx="609447" cy="6858000"/>
            </a:xfrm>
            <a:custGeom>
              <a:avLst/>
              <a:gdLst>
                <a:gd name="connsiteX0" fmla="*/ 0 w 609447"/>
                <a:gd name="connsiteY0" fmla="*/ 0 h 6858000"/>
                <a:gd name="connsiteX1" fmla="*/ 609447 w 609447"/>
                <a:gd name="connsiteY1" fmla="*/ 0 h 6858000"/>
                <a:gd name="connsiteX2" fmla="*/ 609447 w 609447"/>
                <a:gd name="connsiteY2" fmla="*/ 6858000 h 6858000"/>
                <a:gd name="connsiteX3" fmla="*/ 0 w 609447"/>
                <a:gd name="connsiteY3" fmla="*/ 6858000 h 6858000"/>
                <a:gd name="connsiteX4" fmla="*/ 0 w 609447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7" h="6858000">
                  <a:moveTo>
                    <a:pt x="0" y="0"/>
                  </a:moveTo>
                  <a:lnTo>
                    <a:pt x="609447" y="0"/>
                  </a:lnTo>
                  <a:lnTo>
                    <a:pt x="609447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3C168D8D-76CE-4BE5-BE95-79B96300EA3F}"/>
                </a:ext>
              </a:extLst>
            </p:cNvPr>
            <p:cNvSpPr/>
            <p:nvPr userDrawn="1"/>
          </p:nvSpPr>
          <p:spPr bwMode="invGray">
            <a:xfrm>
              <a:off x="5315230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6749465C-813A-45F9-8C3E-5D06C8584929}"/>
                </a:ext>
              </a:extLst>
            </p:cNvPr>
            <p:cNvSpPr/>
            <p:nvPr userDrawn="1"/>
          </p:nvSpPr>
          <p:spPr bwMode="invGray">
            <a:xfrm>
              <a:off x="6267329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53894C26-2473-4C24-B082-48DD1E92241C}"/>
                </a:ext>
              </a:extLst>
            </p:cNvPr>
            <p:cNvSpPr/>
            <p:nvPr userDrawn="1"/>
          </p:nvSpPr>
          <p:spPr bwMode="invGray">
            <a:xfrm>
              <a:off x="8171527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BFDA0320-8435-46CA-B1B3-5203F54A419F}"/>
                </a:ext>
              </a:extLst>
            </p:cNvPr>
            <p:cNvSpPr/>
            <p:nvPr userDrawn="1"/>
          </p:nvSpPr>
          <p:spPr bwMode="invGray">
            <a:xfrm>
              <a:off x="9123626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A42721E4-5D12-459C-AC2E-7CE148AF9062}"/>
                </a:ext>
              </a:extLst>
            </p:cNvPr>
            <p:cNvSpPr/>
            <p:nvPr userDrawn="1"/>
          </p:nvSpPr>
          <p:spPr bwMode="invGray">
            <a:xfrm>
              <a:off x="10075725" y="0"/>
              <a:ext cx="609447" cy="6858000"/>
            </a:xfrm>
            <a:custGeom>
              <a:avLst/>
              <a:gdLst>
                <a:gd name="connsiteX0" fmla="*/ 0 w 609447"/>
                <a:gd name="connsiteY0" fmla="*/ 0 h 6858000"/>
                <a:gd name="connsiteX1" fmla="*/ 609447 w 609447"/>
                <a:gd name="connsiteY1" fmla="*/ 0 h 6858000"/>
                <a:gd name="connsiteX2" fmla="*/ 609447 w 609447"/>
                <a:gd name="connsiteY2" fmla="*/ 6858000 h 6858000"/>
                <a:gd name="connsiteX3" fmla="*/ 0 w 609447"/>
                <a:gd name="connsiteY3" fmla="*/ 6858000 h 6858000"/>
                <a:gd name="connsiteX4" fmla="*/ 0 w 609447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7" h="6858000">
                  <a:moveTo>
                    <a:pt x="0" y="0"/>
                  </a:moveTo>
                  <a:lnTo>
                    <a:pt x="609447" y="0"/>
                  </a:lnTo>
                  <a:lnTo>
                    <a:pt x="609447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8BF7D46B-3779-49D0-BCB4-F2DCE091958D}"/>
                </a:ext>
              </a:extLst>
            </p:cNvPr>
            <p:cNvSpPr/>
            <p:nvPr userDrawn="1"/>
          </p:nvSpPr>
          <p:spPr bwMode="invGray">
            <a:xfrm>
              <a:off x="11027826" y="0"/>
              <a:ext cx="609438" cy="6858000"/>
            </a:xfrm>
            <a:custGeom>
              <a:avLst/>
              <a:gdLst>
                <a:gd name="connsiteX0" fmla="*/ 0 w 609438"/>
                <a:gd name="connsiteY0" fmla="*/ 0 h 6858000"/>
                <a:gd name="connsiteX1" fmla="*/ 609438 w 609438"/>
                <a:gd name="connsiteY1" fmla="*/ 0 h 6858000"/>
                <a:gd name="connsiteX2" fmla="*/ 609438 w 609438"/>
                <a:gd name="connsiteY2" fmla="*/ 6858000 h 6858000"/>
                <a:gd name="connsiteX3" fmla="*/ 0 w 609438"/>
                <a:gd name="connsiteY3" fmla="*/ 6858000 h 6858000"/>
                <a:gd name="connsiteX4" fmla="*/ 0 w 60943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38" h="6858000">
                  <a:moveTo>
                    <a:pt x="0" y="0"/>
                  </a:moveTo>
                  <a:lnTo>
                    <a:pt x="609438" y="0"/>
                  </a:lnTo>
                  <a:lnTo>
                    <a:pt x="60943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634464F0-BD7F-4488-85F0-EC20C24BECAA}"/>
                </a:ext>
              </a:extLst>
            </p:cNvPr>
            <p:cNvSpPr/>
            <p:nvPr userDrawn="1"/>
          </p:nvSpPr>
          <p:spPr bwMode="invGray">
            <a:xfrm>
              <a:off x="554736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82B54541-0CDD-4724-8101-AABFF1207033}"/>
                </a:ext>
              </a:extLst>
            </p:cNvPr>
            <p:cNvCxnSpPr/>
            <p:nvPr userDrawn="1"/>
          </p:nvCxnSpPr>
          <p:spPr bwMode="invGray">
            <a:xfrm>
              <a:off x="0" y="62179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45070398-8D55-4EE2-8CA4-47428E2AF03F}"/>
                </a:ext>
              </a:extLst>
            </p:cNvPr>
            <p:cNvCxnSpPr/>
            <p:nvPr userDrawn="1"/>
          </p:nvCxnSpPr>
          <p:spPr bwMode="invGray">
            <a:xfrm>
              <a:off x="0" y="31089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42166891-56D0-4EBC-B681-501401DEF9D4}"/>
                </a:ext>
              </a:extLst>
            </p:cNvPr>
            <p:cNvCxnSpPr/>
            <p:nvPr userDrawn="1"/>
          </p:nvCxnSpPr>
          <p:spPr bwMode="invGray">
            <a:xfrm>
              <a:off x="0" y="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C13A87E3-D106-41FF-A8CD-C27DABF0103D}"/>
                </a:ext>
              </a:extLst>
            </p:cNvPr>
            <p:cNvCxnSpPr/>
            <p:nvPr userDrawn="1"/>
          </p:nvCxnSpPr>
          <p:spPr bwMode="invGray">
            <a:xfrm>
              <a:off x="0" y="124358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2164477D-838D-4C70-ADD7-37AD79A844AA}"/>
                </a:ext>
              </a:extLst>
            </p:cNvPr>
            <p:cNvCxnSpPr/>
            <p:nvPr userDrawn="1"/>
          </p:nvCxnSpPr>
          <p:spPr bwMode="invGray">
            <a:xfrm>
              <a:off x="0" y="93268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72B193C0-8980-4BB2-8E91-7A1C9ABE0B6C}"/>
                </a:ext>
              </a:extLst>
            </p:cNvPr>
            <p:cNvCxnSpPr/>
            <p:nvPr userDrawn="1"/>
          </p:nvCxnSpPr>
          <p:spPr bwMode="invGray">
            <a:xfrm>
              <a:off x="0" y="186537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C1A94AAA-1D98-4233-842E-2A2F52812358}"/>
                </a:ext>
              </a:extLst>
            </p:cNvPr>
            <p:cNvCxnSpPr/>
            <p:nvPr userDrawn="1"/>
          </p:nvCxnSpPr>
          <p:spPr bwMode="invGray">
            <a:xfrm>
              <a:off x="0" y="155448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E21F2B43-A2DC-42F4-8EA4-A8A4DA6D6FA7}"/>
                </a:ext>
              </a:extLst>
            </p:cNvPr>
            <p:cNvCxnSpPr/>
            <p:nvPr userDrawn="1"/>
          </p:nvCxnSpPr>
          <p:spPr bwMode="invGray">
            <a:xfrm>
              <a:off x="0" y="248716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A60F0923-6896-405D-AD16-F097448F3E3D}"/>
                </a:ext>
              </a:extLst>
            </p:cNvPr>
            <p:cNvCxnSpPr/>
            <p:nvPr userDrawn="1"/>
          </p:nvCxnSpPr>
          <p:spPr bwMode="invGray">
            <a:xfrm>
              <a:off x="0" y="217627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BC70D5B1-47D7-451F-B83A-973A26731A22}"/>
                </a:ext>
              </a:extLst>
            </p:cNvPr>
            <p:cNvCxnSpPr/>
            <p:nvPr userDrawn="1"/>
          </p:nvCxnSpPr>
          <p:spPr bwMode="invGray">
            <a:xfrm>
              <a:off x="0" y="310896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3FD9A464-81FE-4829-A1C5-5CCEE42448B3}"/>
                </a:ext>
              </a:extLst>
            </p:cNvPr>
            <p:cNvCxnSpPr/>
            <p:nvPr userDrawn="1"/>
          </p:nvCxnSpPr>
          <p:spPr bwMode="invGray">
            <a:xfrm>
              <a:off x="0" y="279806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8F55CAB0-53A2-417F-9F66-C0437933E98B}"/>
                </a:ext>
              </a:extLst>
            </p:cNvPr>
            <p:cNvCxnSpPr/>
            <p:nvPr userDrawn="1"/>
          </p:nvCxnSpPr>
          <p:spPr bwMode="invGray">
            <a:xfrm>
              <a:off x="0" y="373075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1547EE77-7495-47CB-BEC9-D5C742DF2B2C}"/>
                </a:ext>
              </a:extLst>
            </p:cNvPr>
            <p:cNvCxnSpPr/>
            <p:nvPr userDrawn="1"/>
          </p:nvCxnSpPr>
          <p:spPr bwMode="invGray">
            <a:xfrm>
              <a:off x="0" y="341985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CA942184-696A-4A78-BB9D-3D619B990987}"/>
                </a:ext>
              </a:extLst>
            </p:cNvPr>
            <p:cNvCxnSpPr/>
            <p:nvPr userDrawn="1"/>
          </p:nvCxnSpPr>
          <p:spPr bwMode="invGray">
            <a:xfrm>
              <a:off x="0" y="435254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1B5F4EE6-4D4C-4488-80DE-36C83D540765}"/>
                </a:ext>
              </a:extLst>
            </p:cNvPr>
            <p:cNvCxnSpPr/>
            <p:nvPr userDrawn="1"/>
          </p:nvCxnSpPr>
          <p:spPr bwMode="invGray">
            <a:xfrm>
              <a:off x="0" y="404164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CD3A42E3-1ED2-4BBE-8B0B-CEA491522F0A}"/>
                </a:ext>
              </a:extLst>
            </p:cNvPr>
            <p:cNvCxnSpPr/>
            <p:nvPr userDrawn="1"/>
          </p:nvCxnSpPr>
          <p:spPr bwMode="invGray">
            <a:xfrm>
              <a:off x="0" y="497433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94162AD8-9037-4220-B19F-7B3A0F44E941}"/>
                </a:ext>
              </a:extLst>
            </p:cNvPr>
            <p:cNvCxnSpPr/>
            <p:nvPr userDrawn="1"/>
          </p:nvCxnSpPr>
          <p:spPr bwMode="invGray">
            <a:xfrm>
              <a:off x="0" y="466344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4C20FB70-03E4-4D7E-BA41-546EAAB33089}"/>
                </a:ext>
              </a:extLst>
            </p:cNvPr>
            <p:cNvCxnSpPr/>
            <p:nvPr userDrawn="1"/>
          </p:nvCxnSpPr>
          <p:spPr bwMode="invGray">
            <a:xfrm>
              <a:off x="0" y="559612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A84D3C92-FDAE-47DB-9457-A9B216922E98}"/>
                </a:ext>
              </a:extLst>
            </p:cNvPr>
            <p:cNvCxnSpPr/>
            <p:nvPr userDrawn="1"/>
          </p:nvCxnSpPr>
          <p:spPr bwMode="invGray">
            <a:xfrm>
              <a:off x="0" y="528523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B5DF0860-265F-4ABC-9F65-0C1D385DAA19}"/>
                </a:ext>
              </a:extLst>
            </p:cNvPr>
            <p:cNvCxnSpPr/>
            <p:nvPr userDrawn="1"/>
          </p:nvCxnSpPr>
          <p:spPr bwMode="invGray">
            <a:xfrm>
              <a:off x="0" y="621792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D878D1D5-E6E5-4FA6-AF6E-95E8AF796777}"/>
                </a:ext>
              </a:extLst>
            </p:cNvPr>
            <p:cNvCxnSpPr/>
            <p:nvPr userDrawn="1"/>
          </p:nvCxnSpPr>
          <p:spPr bwMode="invGray">
            <a:xfrm>
              <a:off x="0" y="590702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E11FF29A-4B39-4335-9BD5-ED902309BF79}"/>
                </a:ext>
              </a:extLst>
            </p:cNvPr>
            <p:cNvCxnSpPr/>
            <p:nvPr userDrawn="1"/>
          </p:nvCxnSpPr>
          <p:spPr bwMode="invGray">
            <a:xfrm>
              <a:off x="0" y="652881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3A82A803-5E70-4523-9F20-67F308765C7E}"/>
                </a:ext>
              </a:extLst>
            </p:cNvPr>
            <p:cNvCxnSpPr/>
            <p:nvPr userDrawn="1"/>
          </p:nvCxnSpPr>
          <p:spPr bwMode="invGray">
            <a:xfrm>
              <a:off x="0" y="77724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B4208CB2-5882-4416-87C9-284BDAF3367A}"/>
                </a:ext>
              </a:extLst>
            </p:cNvPr>
            <p:cNvCxnSpPr/>
            <p:nvPr userDrawn="1"/>
          </p:nvCxnSpPr>
          <p:spPr bwMode="invGray">
            <a:xfrm>
              <a:off x="0" y="46634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BD4116CD-6422-4E26-9703-D3F7C10FCD56}"/>
                </a:ext>
              </a:extLst>
            </p:cNvPr>
            <p:cNvCxnSpPr/>
            <p:nvPr userDrawn="1"/>
          </p:nvCxnSpPr>
          <p:spPr bwMode="invGray">
            <a:xfrm>
              <a:off x="0" y="15544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31AB3A35-E2FF-4178-896B-F08E77092825}"/>
                </a:ext>
              </a:extLst>
            </p:cNvPr>
            <p:cNvCxnSpPr/>
            <p:nvPr userDrawn="1"/>
          </p:nvCxnSpPr>
          <p:spPr bwMode="invGray">
            <a:xfrm>
              <a:off x="0" y="139903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2179C539-DD6F-48AA-8F80-27BC682014AF}"/>
                </a:ext>
              </a:extLst>
            </p:cNvPr>
            <p:cNvCxnSpPr/>
            <p:nvPr userDrawn="1"/>
          </p:nvCxnSpPr>
          <p:spPr bwMode="invGray">
            <a:xfrm>
              <a:off x="0" y="108813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2784004E-3271-4D1C-B1EA-CA1E334E0D03}"/>
                </a:ext>
              </a:extLst>
            </p:cNvPr>
            <p:cNvCxnSpPr/>
            <p:nvPr userDrawn="1"/>
          </p:nvCxnSpPr>
          <p:spPr bwMode="invGray">
            <a:xfrm>
              <a:off x="0" y="202082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3657725E-FBF6-491D-9BA1-E6A9727F4F2D}"/>
                </a:ext>
              </a:extLst>
            </p:cNvPr>
            <p:cNvCxnSpPr/>
            <p:nvPr userDrawn="1"/>
          </p:nvCxnSpPr>
          <p:spPr bwMode="invGray">
            <a:xfrm>
              <a:off x="0" y="170992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31244567-76A7-47AF-9353-403D05D533F0}"/>
                </a:ext>
              </a:extLst>
            </p:cNvPr>
            <p:cNvCxnSpPr/>
            <p:nvPr userDrawn="1"/>
          </p:nvCxnSpPr>
          <p:spPr bwMode="invGray">
            <a:xfrm>
              <a:off x="0" y="264261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EEC47A2A-ED3B-4AD0-ACD5-F8ED92644229}"/>
                </a:ext>
              </a:extLst>
            </p:cNvPr>
            <p:cNvCxnSpPr/>
            <p:nvPr userDrawn="1"/>
          </p:nvCxnSpPr>
          <p:spPr bwMode="invGray">
            <a:xfrm>
              <a:off x="0" y="233172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0F3E01E5-F569-4020-BCB0-083537701AB0}"/>
                </a:ext>
              </a:extLst>
            </p:cNvPr>
            <p:cNvCxnSpPr/>
            <p:nvPr userDrawn="1"/>
          </p:nvCxnSpPr>
          <p:spPr bwMode="invGray">
            <a:xfrm>
              <a:off x="0" y="326440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71121A42-5912-44C8-B9A3-FDEC8EA70284}"/>
                </a:ext>
              </a:extLst>
            </p:cNvPr>
            <p:cNvCxnSpPr/>
            <p:nvPr userDrawn="1"/>
          </p:nvCxnSpPr>
          <p:spPr bwMode="invGray">
            <a:xfrm>
              <a:off x="0" y="295351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659B1DE7-25C8-4743-8284-FA656D339F55}"/>
                </a:ext>
              </a:extLst>
            </p:cNvPr>
            <p:cNvCxnSpPr/>
            <p:nvPr userDrawn="1"/>
          </p:nvCxnSpPr>
          <p:spPr bwMode="invGray">
            <a:xfrm>
              <a:off x="0" y="388620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526249F1-59FB-44FC-8AF9-D7F90AFBEE2C}"/>
                </a:ext>
              </a:extLst>
            </p:cNvPr>
            <p:cNvCxnSpPr/>
            <p:nvPr userDrawn="1"/>
          </p:nvCxnSpPr>
          <p:spPr bwMode="invGray">
            <a:xfrm>
              <a:off x="0" y="357530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E6D42779-D977-4405-A149-D8DE5B52134A}"/>
                </a:ext>
              </a:extLst>
            </p:cNvPr>
            <p:cNvCxnSpPr/>
            <p:nvPr userDrawn="1"/>
          </p:nvCxnSpPr>
          <p:spPr bwMode="invGray">
            <a:xfrm>
              <a:off x="0" y="450799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27EE8A2F-6AD9-4AE7-B04B-7892891F84AC}"/>
                </a:ext>
              </a:extLst>
            </p:cNvPr>
            <p:cNvCxnSpPr/>
            <p:nvPr userDrawn="1"/>
          </p:nvCxnSpPr>
          <p:spPr bwMode="invGray">
            <a:xfrm>
              <a:off x="0" y="419709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B8F4A59A-16C3-4C3A-AB79-FE22721EA641}"/>
                </a:ext>
              </a:extLst>
            </p:cNvPr>
            <p:cNvCxnSpPr/>
            <p:nvPr userDrawn="1"/>
          </p:nvCxnSpPr>
          <p:spPr bwMode="invGray">
            <a:xfrm>
              <a:off x="0" y="512978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5CA3A6CC-1A49-42F6-A318-99D9224BDC91}"/>
                </a:ext>
              </a:extLst>
            </p:cNvPr>
            <p:cNvCxnSpPr/>
            <p:nvPr userDrawn="1"/>
          </p:nvCxnSpPr>
          <p:spPr bwMode="invGray">
            <a:xfrm>
              <a:off x="0" y="481888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2DC3484E-5EF8-49C4-B1F6-75C854D50C80}"/>
                </a:ext>
              </a:extLst>
            </p:cNvPr>
            <p:cNvCxnSpPr/>
            <p:nvPr userDrawn="1"/>
          </p:nvCxnSpPr>
          <p:spPr bwMode="invGray">
            <a:xfrm>
              <a:off x="0" y="575157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33461A54-E77E-414D-B7E0-7364070D9566}"/>
                </a:ext>
              </a:extLst>
            </p:cNvPr>
            <p:cNvCxnSpPr/>
            <p:nvPr userDrawn="1"/>
          </p:nvCxnSpPr>
          <p:spPr bwMode="invGray">
            <a:xfrm>
              <a:off x="0" y="544068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29C48517-171B-43FD-A41C-58C9B531BDB5}"/>
                </a:ext>
              </a:extLst>
            </p:cNvPr>
            <p:cNvCxnSpPr/>
            <p:nvPr userDrawn="1"/>
          </p:nvCxnSpPr>
          <p:spPr bwMode="invGray">
            <a:xfrm>
              <a:off x="0" y="637336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F429932A-1238-48FC-B171-20A3AA531D40}"/>
                </a:ext>
              </a:extLst>
            </p:cNvPr>
            <p:cNvCxnSpPr/>
            <p:nvPr userDrawn="1"/>
          </p:nvCxnSpPr>
          <p:spPr bwMode="invGray">
            <a:xfrm>
              <a:off x="0" y="606247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7BED7651-AF04-41D4-9476-5A43476D85BB}"/>
                </a:ext>
              </a:extLst>
            </p:cNvPr>
            <p:cNvCxnSpPr/>
            <p:nvPr userDrawn="1"/>
          </p:nvCxnSpPr>
          <p:spPr bwMode="invGray">
            <a:xfrm>
              <a:off x="0" y="668426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5" name="main body box">
              <a:extLst>
                <a:ext uri="{FF2B5EF4-FFF2-40B4-BE49-F238E27FC236}">
                  <a16:creationId xmlns:a16="http://schemas.microsoft.com/office/drawing/2014/main" id="{100DE417-9DB9-4840-8370-B716FFA27760}"/>
                </a:ext>
              </a:extLst>
            </p:cNvPr>
            <p:cNvSpPr/>
            <p:nvPr userDrawn="1"/>
          </p:nvSpPr>
          <p:spPr bwMode="invGray">
            <a:xfrm>
              <a:off x="554736" y="1709928"/>
              <a:ext cx="11082528" cy="4507992"/>
            </a:xfrm>
            <a:prstGeom prst="rect">
              <a:avLst/>
            </a:prstGeom>
            <a:noFill/>
            <a:ln w="12700">
              <a:solidFill>
                <a:srgbClr val="19D3C5">
                  <a:alpha val="50000"/>
                </a:srgbClr>
              </a:solidFill>
            </a:ln>
          </p:spPr>
          <p:txBody>
            <a:bodyPr vert="horz" wrap="square" lIns="68572" tIns="34286" rIns="68572" bIns="34286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B93A1E2B-8C80-482F-83BE-384344D09839}"/>
                </a:ext>
              </a:extLst>
            </p:cNvPr>
            <p:cNvCxnSpPr/>
            <p:nvPr userDrawn="1"/>
          </p:nvCxnSpPr>
          <p:spPr bwMode="invGray">
            <a:xfrm>
              <a:off x="554736" y="2177796"/>
              <a:ext cx="11082528" cy="0"/>
            </a:xfrm>
            <a:prstGeom prst="line">
              <a:avLst/>
            </a:prstGeom>
            <a:noFill/>
            <a:ln w="12700">
              <a:solidFill>
                <a:srgbClr val="19D3C5">
                  <a:alpha val="50000"/>
                </a:srgbClr>
              </a:solidFill>
            </a:ln>
          </p:spPr>
        </p:cxnSp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BEAB22C5-0A46-4041-9158-6DC76EA2F350}"/>
                </a:ext>
              </a:extLst>
            </p:cNvPr>
            <p:cNvCxnSpPr/>
            <p:nvPr userDrawn="1"/>
          </p:nvCxnSpPr>
          <p:spPr bwMode="invGray">
            <a:xfrm>
              <a:off x="554736" y="1711453"/>
              <a:ext cx="11082528" cy="0"/>
            </a:xfrm>
            <a:prstGeom prst="line">
              <a:avLst/>
            </a:prstGeom>
            <a:noFill/>
            <a:ln w="12700">
              <a:solidFill>
                <a:srgbClr val="19D3C5">
                  <a:alpha val="50000"/>
                </a:srgbClr>
              </a:solidFill>
            </a:ln>
          </p:spPr>
        </p:cxnSp>
      </p:grpSp>
      <p:sp>
        <p:nvSpPr>
          <p:cNvPr id="4" name="Sticker" hidden="1">
            <a:extLst>
              <a:ext uri="{FF2B5EF4-FFF2-40B4-BE49-F238E27FC236}">
                <a16:creationId xmlns:a16="http://schemas.microsoft.com/office/drawing/2014/main" id="{F9BB011A-568C-4B05-AE57-EB000B2FD8BB}"/>
              </a:ext>
            </a:extLst>
          </p:cNvPr>
          <p:cNvSpPr txBox="1"/>
          <p:nvPr userDrawn="1"/>
        </p:nvSpPr>
        <p:spPr>
          <a:xfrm>
            <a:off x="554736" y="1350234"/>
            <a:ext cx="450444" cy="123111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vert="horz" wrap="none" lIns="0" tIns="0" rIns="0" bIns="0" rtlCol="0">
            <a:spAutoFit/>
          </a:bodyPr>
          <a:lstStyle>
            <a:defPPr>
              <a:defRPr lang="en-US"/>
            </a:defPPr>
            <a:lvl1pPr>
              <a:spcBef>
                <a:spcPts val="300"/>
              </a:spcBef>
              <a:spcAft>
                <a:spcPts val="300"/>
              </a:spcAft>
              <a:buNone/>
              <a:defRPr sz="800" b="1" cap="all" baseline="0"/>
            </a:lvl1pPr>
          </a:lstStyle>
          <a:p>
            <a:pPr lvl="0"/>
            <a:r>
              <a:rPr lang="en-US" sz="800"/>
              <a:t>STICKER</a:t>
            </a:r>
          </a:p>
        </p:txBody>
      </p:sp>
      <p:sp>
        <p:nvSpPr>
          <p:cNvPr id="169" name="ACET" hidden="1">
            <a:extLst>
              <a:ext uri="{FF2B5EF4-FFF2-40B4-BE49-F238E27FC236}">
                <a16:creationId xmlns:a16="http://schemas.microsoft.com/office/drawing/2014/main" id="{62CF7362-20CB-4908-AFFE-D4E2B9A5DF3B}"/>
              </a:ext>
            </a:extLst>
          </p:cNvPr>
          <p:cNvSpPr txBox="1"/>
          <p:nvPr userDrawn="1">
            <p:custDataLst>
              <p:tags r:id="rId26"/>
            </p:custDataLst>
          </p:nvPr>
        </p:nvSpPr>
        <p:spPr>
          <a:xfrm>
            <a:off x="5987739" y="2170800"/>
            <a:ext cx="3049253" cy="5693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lv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egoe UI" panose="020B0502040204020203" pitchFamily="34" charset="0"/>
              <a:buChar char="​"/>
              <a:defRPr sz="1600" b="1"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10000"/>
              <a:buFont typeface="Wingdings" panose="05000000000000000000" pitchFamily="2" charset="2"/>
              <a:buChar char=""/>
              <a:defRPr sz="1600"/>
            </a:lvl2pPr>
            <a:lvl3pPr marL="442913" lvl="2" indent="-21431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10000"/>
              <a:buFont typeface="Arial" panose="020B0604020202020204" pitchFamily="34" charset="0"/>
              <a:buChar char="‒"/>
              <a:defRPr sz="1600"/>
            </a:lvl3pPr>
            <a:lvl4pPr marL="598488" lvl="3" indent="-1524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600"/>
            </a:lvl4pPr>
            <a:lvl5pPr marL="817563" lvl="4" indent="-1476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̶"/>
              <a:defRPr sz="1600"/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lvl="0"/>
            <a:r>
              <a:rPr lang="en-US" sz="1600"/>
              <a:t>Above Chart Exhibit Title</a:t>
            </a:r>
          </a:p>
          <a:p>
            <a:pPr lvl="0"/>
            <a:r>
              <a:rPr lang="en-US" sz="1600" b="0"/>
              <a:t>Unit of Measure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C1F3293-4EFE-461D-940D-7EE66BAE31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4738" y="2170800"/>
            <a:ext cx="2484655" cy="16312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153" name="LegendLines" hidden="1">
            <a:extLst>
              <a:ext uri="{FF2B5EF4-FFF2-40B4-BE49-F238E27FC236}">
                <a16:creationId xmlns:a16="http://schemas.microsoft.com/office/drawing/2014/main" id="{824664CA-9CBA-4BC2-AEEE-EB680CBAC853}"/>
              </a:ext>
            </a:extLst>
          </p:cNvPr>
          <p:cNvGrpSpPr/>
          <p:nvPr userDrawn="1"/>
        </p:nvGrpSpPr>
        <p:grpSpPr>
          <a:xfrm>
            <a:off x="10317302" y="3150227"/>
            <a:ext cx="1319961" cy="958287"/>
            <a:chOff x="10162879" y="3243772"/>
            <a:chExt cx="1319961" cy="958286"/>
          </a:xfrm>
        </p:grpSpPr>
        <p:sp>
          <p:nvSpPr>
            <p:cNvPr id="154" name="Legend1">
              <a:extLst>
                <a:ext uri="{FF2B5EF4-FFF2-40B4-BE49-F238E27FC236}">
                  <a16:creationId xmlns:a16="http://schemas.microsoft.com/office/drawing/2014/main" id="{50866770-7E78-4B98-AE5C-FC36613ACEE3}"/>
                </a:ext>
              </a:extLst>
            </p:cNvPr>
            <p:cNvSpPr txBox="1"/>
            <p:nvPr/>
          </p:nvSpPr>
          <p:spPr>
            <a:xfrm>
              <a:off x="10886523" y="3243772"/>
              <a:ext cx="596317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t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/>
                <a:t>Legend</a:t>
              </a:r>
            </a:p>
          </p:txBody>
        </p:sp>
        <p:sp>
          <p:nvSpPr>
            <p:cNvPr id="155" name="Legend2">
              <a:extLst>
                <a:ext uri="{FF2B5EF4-FFF2-40B4-BE49-F238E27FC236}">
                  <a16:creationId xmlns:a16="http://schemas.microsoft.com/office/drawing/2014/main" id="{60800198-ACA8-4569-B19F-EDC2AA395739}"/>
                </a:ext>
              </a:extLst>
            </p:cNvPr>
            <p:cNvSpPr txBox="1"/>
            <p:nvPr/>
          </p:nvSpPr>
          <p:spPr>
            <a:xfrm>
              <a:off x="10886522" y="3615193"/>
              <a:ext cx="596317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t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/>
                <a:t>Legend</a:t>
              </a:r>
            </a:p>
          </p:txBody>
        </p:sp>
        <p:sp>
          <p:nvSpPr>
            <p:cNvPr id="156" name="Legend3">
              <a:extLst>
                <a:ext uri="{FF2B5EF4-FFF2-40B4-BE49-F238E27FC236}">
                  <a16:creationId xmlns:a16="http://schemas.microsoft.com/office/drawing/2014/main" id="{1AD78493-2F46-4D78-B490-9CB3A59F0F25}"/>
                </a:ext>
              </a:extLst>
            </p:cNvPr>
            <p:cNvSpPr txBox="1"/>
            <p:nvPr/>
          </p:nvSpPr>
          <p:spPr>
            <a:xfrm>
              <a:off x="10886522" y="3986614"/>
              <a:ext cx="596317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t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/>
                <a:t>Legend</a:t>
              </a:r>
            </a:p>
          </p:txBody>
        </p:sp>
        <p:sp>
          <p:nvSpPr>
            <p:cNvPr id="157" name="LineLegend3">
              <a:extLst>
                <a:ext uri="{FF2B5EF4-FFF2-40B4-BE49-F238E27FC236}">
                  <a16:creationId xmlns:a16="http://schemas.microsoft.com/office/drawing/2014/main" id="{D78428E7-1031-4525-958D-2AEC82E576EB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10162879" y="4092784"/>
              <a:ext cx="457200" cy="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t"/>
            <a:lstStyle/>
            <a:p>
              <a:endParaRPr lang="en-US" sz="1400" baseline="0">
                <a:ea typeface="+mn-ea"/>
              </a:endParaRPr>
            </a:p>
          </p:txBody>
        </p:sp>
        <p:sp>
          <p:nvSpPr>
            <p:cNvPr id="158" name="LineLegend2">
              <a:extLst>
                <a:ext uri="{FF2B5EF4-FFF2-40B4-BE49-F238E27FC236}">
                  <a16:creationId xmlns:a16="http://schemas.microsoft.com/office/drawing/2014/main" id="{32960FFE-A946-4DC5-A896-73EC6891F61A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10162879" y="3719425"/>
              <a:ext cx="457200" cy="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t"/>
            <a:lstStyle/>
            <a:p>
              <a:endParaRPr lang="en-US" sz="1400" baseline="0">
                <a:ea typeface="+mn-ea"/>
              </a:endParaRPr>
            </a:p>
          </p:txBody>
        </p:sp>
        <p:sp>
          <p:nvSpPr>
            <p:cNvPr id="159" name="LineLegend1">
              <a:extLst>
                <a:ext uri="{FF2B5EF4-FFF2-40B4-BE49-F238E27FC236}">
                  <a16:creationId xmlns:a16="http://schemas.microsoft.com/office/drawing/2014/main" id="{2D89AC4B-3F7B-414E-BBC9-753E2DCD0225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10162879" y="3351494"/>
              <a:ext cx="457200" cy="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t"/>
            <a:lstStyle/>
            <a:p>
              <a:endParaRPr lang="en-US" sz="1400" baseline="0">
                <a:ea typeface="+mn-ea"/>
              </a:endParaRPr>
            </a:p>
          </p:txBody>
        </p:sp>
      </p:grpSp>
      <p:grpSp>
        <p:nvGrpSpPr>
          <p:cNvPr id="160" name="LegendMoons" hidden="1">
            <a:extLst>
              <a:ext uri="{FF2B5EF4-FFF2-40B4-BE49-F238E27FC236}">
                <a16:creationId xmlns:a16="http://schemas.microsoft.com/office/drawing/2014/main" id="{1C2C0F83-8077-434A-80BF-DC74551C0FEE}"/>
              </a:ext>
            </a:extLst>
          </p:cNvPr>
          <p:cNvGrpSpPr/>
          <p:nvPr userDrawn="1"/>
        </p:nvGrpSpPr>
        <p:grpSpPr>
          <a:xfrm>
            <a:off x="10688315" y="1145373"/>
            <a:ext cx="948949" cy="1731858"/>
            <a:chOff x="7723680" y="1702457"/>
            <a:chExt cx="948950" cy="1731859"/>
          </a:xfrm>
        </p:grpSpPr>
        <p:sp>
          <p:nvSpPr>
            <p:cNvPr id="161" name="Legend1">
              <a:extLst>
                <a:ext uri="{FF2B5EF4-FFF2-40B4-BE49-F238E27FC236}">
                  <a16:creationId xmlns:a16="http://schemas.microsoft.com/office/drawing/2014/main" id="{60EC90F2-C3D6-4A1E-A522-2B0084B9AE3B}"/>
                </a:ext>
              </a:extLst>
            </p:cNvPr>
            <p:cNvSpPr txBox="1"/>
            <p:nvPr/>
          </p:nvSpPr>
          <p:spPr>
            <a:xfrm>
              <a:off x="8076312" y="1709816"/>
              <a:ext cx="596318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t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/>
                <a:t>Legend</a:t>
              </a:r>
            </a:p>
          </p:txBody>
        </p:sp>
        <p:sp>
          <p:nvSpPr>
            <p:cNvPr id="162" name="Legend2">
              <a:extLst>
                <a:ext uri="{FF2B5EF4-FFF2-40B4-BE49-F238E27FC236}">
                  <a16:creationId xmlns:a16="http://schemas.microsoft.com/office/drawing/2014/main" id="{608623A6-B3C2-40FD-9974-313B9899F29B}"/>
                </a:ext>
              </a:extLst>
            </p:cNvPr>
            <p:cNvSpPr txBox="1"/>
            <p:nvPr/>
          </p:nvSpPr>
          <p:spPr>
            <a:xfrm>
              <a:off x="8076312" y="2085274"/>
              <a:ext cx="596318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t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/>
                <a:t>Legend</a:t>
              </a:r>
            </a:p>
          </p:txBody>
        </p:sp>
        <p:sp>
          <p:nvSpPr>
            <p:cNvPr id="163" name="Legend3">
              <a:extLst>
                <a:ext uri="{FF2B5EF4-FFF2-40B4-BE49-F238E27FC236}">
                  <a16:creationId xmlns:a16="http://schemas.microsoft.com/office/drawing/2014/main" id="{079CB4EB-D6E1-4D96-95B5-5BA83C6B2D10}"/>
                </a:ext>
              </a:extLst>
            </p:cNvPr>
            <p:cNvSpPr txBox="1"/>
            <p:nvPr/>
          </p:nvSpPr>
          <p:spPr>
            <a:xfrm>
              <a:off x="8076312" y="2460734"/>
              <a:ext cx="596318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t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/>
                <a:t>Legend</a:t>
              </a:r>
            </a:p>
          </p:txBody>
        </p:sp>
        <p:sp>
          <p:nvSpPr>
            <p:cNvPr id="164" name="Legend4">
              <a:extLst>
                <a:ext uri="{FF2B5EF4-FFF2-40B4-BE49-F238E27FC236}">
                  <a16:creationId xmlns:a16="http://schemas.microsoft.com/office/drawing/2014/main" id="{2D239807-0A7B-4680-A18C-E70D41EBB90E}"/>
                </a:ext>
              </a:extLst>
            </p:cNvPr>
            <p:cNvSpPr txBox="1"/>
            <p:nvPr/>
          </p:nvSpPr>
          <p:spPr>
            <a:xfrm>
              <a:off x="8076312" y="2836193"/>
              <a:ext cx="596318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t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/>
                <a:t>Legend</a:t>
              </a:r>
            </a:p>
          </p:txBody>
        </p:sp>
        <p:sp>
          <p:nvSpPr>
            <p:cNvPr id="165" name="Legend5">
              <a:extLst>
                <a:ext uri="{FF2B5EF4-FFF2-40B4-BE49-F238E27FC236}">
                  <a16:creationId xmlns:a16="http://schemas.microsoft.com/office/drawing/2014/main" id="{31B15AEC-CBEB-4DC7-8CBE-55C046CC45AC}"/>
                </a:ext>
              </a:extLst>
            </p:cNvPr>
            <p:cNvSpPr txBox="1"/>
            <p:nvPr/>
          </p:nvSpPr>
          <p:spPr>
            <a:xfrm>
              <a:off x="8076312" y="3211655"/>
              <a:ext cx="596318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t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/>
                <a:t>Legend</a:t>
              </a:r>
            </a:p>
          </p:txBody>
        </p:sp>
        <p:grpSp>
          <p:nvGrpSpPr>
            <p:cNvPr id="166" name="MoonLegend1">
              <a:extLst>
                <a:ext uri="{FF2B5EF4-FFF2-40B4-BE49-F238E27FC236}">
                  <a16:creationId xmlns:a16="http://schemas.microsoft.com/office/drawing/2014/main" id="{AE632BB1-F875-4D92-8B2F-237708A0CA61}"/>
                </a:ext>
              </a:extLst>
            </p:cNvPr>
            <p:cNvGrpSpPr>
              <a:grpSpLocks noChangeAspect="1"/>
            </p:cNvGrpSpPr>
            <p:nvPr>
              <p:custDataLst>
                <p:tags r:id="rId28"/>
              </p:custDataLst>
            </p:nvPr>
          </p:nvGrpSpPr>
          <p:grpSpPr>
            <a:xfrm>
              <a:off x="7723680" y="1702457"/>
              <a:ext cx="228600" cy="228600"/>
              <a:chOff x="762000" y="1270000"/>
              <a:chExt cx="254000" cy="254000"/>
            </a:xfrm>
          </p:grpSpPr>
          <p:sp>
            <p:nvSpPr>
              <p:cNvPr id="190" name="Oval 189">
                <a:extLst>
                  <a:ext uri="{FF2B5EF4-FFF2-40B4-BE49-F238E27FC236}">
                    <a16:creationId xmlns:a16="http://schemas.microsoft.com/office/drawing/2014/main" id="{E7BB0302-2398-47BF-BAA0-1F7D6CFFC747}"/>
                  </a:ext>
                </a:extLst>
              </p:cNvPr>
              <p:cNvSpPr/>
              <p:nvPr>
                <p:custDataLst>
                  <p:tags r:id="rId41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D0D0D0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endParaRPr lang="en-US" sz="140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191" name="Arc 190">
                <a:extLst>
                  <a:ext uri="{FF2B5EF4-FFF2-40B4-BE49-F238E27FC236}">
                    <a16:creationId xmlns:a16="http://schemas.microsoft.com/office/drawing/2014/main" id="{1EC76811-ECA2-4449-B4B1-696BEA5678D4}"/>
                  </a:ext>
                </a:extLst>
              </p:cNvPr>
              <p:cNvSpPr/>
              <p:nvPr>
                <p:custDataLst>
                  <p:tags r:id="rId42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1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t"/>
              <a:lstStyle/>
              <a:p>
                <a:pPr algn="ctr"/>
                <a:endParaRPr lang="en-US" sz="1400"/>
              </a:p>
            </p:txBody>
          </p:sp>
        </p:grpSp>
        <p:grpSp>
          <p:nvGrpSpPr>
            <p:cNvPr id="167" name="MoonLegend2">
              <a:extLst>
                <a:ext uri="{FF2B5EF4-FFF2-40B4-BE49-F238E27FC236}">
                  <a16:creationId xmlns:a16="http://schemas.microsoft.com/office/drawing/2014/main" id="{B3BB233A-1F5C-412E-96A0-C1B1668CF844}"/>
                </a:ext>
              </a:extLst>
            </p:cNvPr>
            <p:cNvGrpSpPr>
              <a:grpSpLocks noChangeAspect="1"/>
            </p:cNvGrpSpPr>
            <p:nvPr>
              <p:custDataLst>
                <p:tags r:id="rId29"/>
              </p:custDataLst>
            </p:nvPr>
          </p:nvGrpSpPr>
          <p:grpSpPr>
            <a:xfrm>
              <a:off x="7723680" y="2078270"/>
              <a:ext cx="228600" cy="228600"/>
              <a:chOff x="762000" y="1270000"/>
              <a:chExt cx="254000" cy="254000"/>
            </a:xfrm>
          </p:grpSpPr>
          <p:sp>
            <p:nvSpPr>
              <p:cNvPr id="188" name="Oval 187">
                <a:extLst>
                  <a:ext uri="{FF2B5EF4-FFF2-40B4-BE49-F238E27FC236}">
                    <a16:creationId xmlns:a16="http://schemas.microsoft.com/office/drawing/2014/main" id="{677312EB-258E-4A3B-AF67-2E3390F5E0F9}"/>
                  </a:ext>
                </a:extLst>
              </p:cNvPr>
              <p:cNvSpPr/>
              <p:nvPr>
                <p:custDataLst>
                  <p:tags r:id="rId39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D0D0D0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endParaRPr lang="en-US" sz="140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189" name="Arc 188">
                <a:extLst>
                  <a:ext uri="{FF2B5EF4-FFF2-40B4-BE49-F238E27FC236}">
                    <a16:creationId xmlns:a16="http://schemas.microsoft.com/office/drawing/2014/main" id="{AE4A3AA3-1575-43DC-A2FC-75F17D4920A0}"/>
                  </a:ext>
                </a:extLst>
              </p:cNvPr>
              <p:cNvSpPr/>
              <p:nvPr>
                <p:custDataLst>
                  <p:tags r:id="rId40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0"/>
                </a:avLst>
              </a:prstGeom>
              <a:solidFill>
                <a:schemeClr val="accent1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t"/>
              <a:lstStyle/>
              <a:p>
                <a:pPr algn="ctr"/>
                <a:endParaRPr lang="en-US" sz="1400"/>
              </a:p>
            </p:txBody>
          </p:sp>
        </p:grpSp>
        <p:grpSp>
          <p:nvGrpSpPr>
            <p:cNvPr id="168" name="MoonLegend3">
              <a:extLst>
                <a:ext uri="{FF2B5EF4-FFF2-40B4-BE49-F238E27FC236}">
                  <a16:creationId xmlns:a16="http://schemas.microsoft.com/office/drawing/2014/main" id="{245259AB-784C-44BE-BC51-53B81C3C6047}"/>
                </a:ext>
              </a:extLst>
            </p:cNvPr>
            <p:cNvGrpSpPr>
              <a:grpSpLocks noChangeAspect="1"/>
            </p:cNvGrpSpPr>
            <p:nvPr>
              <p:custDataLst>
                <p:tags r:id="rId30"/>
              </p:custDataLst>
            </p:nvPr>
          </p:nvGrpSpPr>
          <p:grpSpPr>
            <a:xfrm>
              <a:off x="7723680" y="2454085"/>
              <a:ext cx="228600" cy="228600"/>
              <a:chOff x="762000" y="1270000"/>
              <a:chExt cx="254000" cy="254000"/>
            </a:xfrm>
          </p:grpSpPr>
          <p:sp>
            <p:nvSpPr>
              <p:cNvPr id="185" name="Oval 184">
                <a:extLst>
                  <a:ext uri="{FF2B5EF4-FFF2-40B4-BE49-F238E27FC236}">
                    <a16:creationId xmlns:a16="http://schemas.microsoft.com/office/drawing/2014/main" id="{63530634-CB58-4B0E-8669-BD58DE6E7C85}"/>
                  </a:ext>
                </a:extLst>
              </p:cNvPr>
              <p:cNvSpPr/>
              <p:nvPr>
                <p:custDataLst>
                  <p:tags r:id="rId37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D0D0D0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endParaRPr lang="en-US" sz="140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187" name="Arc 186">
                <a:extLst>
                  <a:ext uri="{FF2B5EF4-FFF2-40B4-BE49-F238E27FC236}">
                    <a16:creationId xmlns:a16="http://schemas.microsoft.com/office/drawing/2014/main" id="{570FB72B-45DC-46A5-BB9A-8BDC5E58FACA}"/>
                  </a:ext>
                </a:extLst>
              </p:cNvPr>
              <p:cNvSpPr/>
              <p:nvPr>
                <p:custDataLst>
                  <p:tags r:id="rId38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1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t"/>
              <a:lstStyle/>
              <a:p>
                <a:pPr algn="ctr"/>
                <a:endParaRPr lang="en-US" sz="1400"/>
              </a:p>
            </p:txBody>
          </p:sp>
        </p:grpSp>
        <p:grpSp>
          <p:nvGrpSpPr>
            <p:cNvPr id="179" name="MoonLegend4">
              <a:extLst>
                <a:ext uri="{FF2B5EF4-FFF2-40B4-BE49-F238E27FC236}">
                  <a16:creationId xmlns:a16="http://schemas.microsoft.com/office/drawing/2014/main" id="{FBF435B8-807F-4D16-841C-6025441A19CE}"/>
                </a:ext>
              </a:extLst>
            </p:cNvPr>
            <p:cNvGrpSpPr>
              <a:grpSpLocks noChangeAspect="1"/>
            </p:cNvGrpSpPr>
            <p:nvPr>
              <p:custDataLst>
                <p:tags r:id="rId31"/>
              </p:custDataLst>
            </p:nvPr>
          </p:nvGrpSpPr>
          <p:grpSpPr>
            <a:xfrm>
              <a:off x="7723680" y="2829900"/>
              <a:ext cx="228600" cy="228600"/>
              <a:chOff x="762000" y="1270000"/>
              <a:chExt cx="254000" cy="254000"/>
            </a:xfrm>
          </p:grpSpPr>
          <p:sp>
            <p:nvSpPr>
              <p:cNvPr id="183" name="Oval 182">
                <a:extLst>
                  <a:ext uri="{FF2B5EF4-FFF2-40B4-BE49-F238E27FC236}">
                    <a16:creationId xmlns:a16="http://schemas.microsoft.com/office/drawing/2014/main" id="{8DCCA69E-B122-4D78-8DCB-61D80D85E588}"/>
                  </a:ext>
                </a:extLst>
              </p:cNvPr>
              <p:cNvSpPr/>
              <p:nvPr>
                <p:custDataLst>
                  <p:tags r:id="rId35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D0D0D0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endParaRPr lang="en-US" sz="140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184" name="Arc 183">
                <a:extLst>
                  <a:ext uri="{FF2B5EF4-FFF2-40B4-BE49-F238E27FC236}">
                    <a16:creationId xmlns:a16="http://schemas.microsoft.com/office/drawing/2014/main" id="{EBD6A758-DCE6-4ECA-8A27-B8158F3FA9C7}"/>
                  </a:ext>
                </a:extLst>
              </p:cNvPr>
              <p:cNvSpPr/>
              <p:nvPr>
                <p:custDataLst>
                  <p:tags r:id="rId36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10800000"/>
                </a:avLst>
              </a:prstGeom>
              <a:solidFill>
                <a:schemeClr val="accent1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t"/>
              <a:lstStyle/>
              <a:p>
                <a:pPr algn="ctr"/>
                <a:endParaRPr lang="en-US" sz="1400"/>
              </a:p>
            </p:txBody>
          </p:sp>
        </p:grpSp>
        <p:grpSp>
          <p:nvGrpSpPr>
            <p:cNvPr id="180" name="MoonLegend5">
              <a:extLst>
                <a:ext uri="{FF2B5EF4-FFF2-40B4-BE49-F238E27FC236}">
                  <a16:creationId xmlns:a16="http://schemas.microsoft.com/office/drawing/2014/main" id="{5495CBB2-1285-426E-A323-C51AA6A72569}"/>
                </a:ext>
              </a:extLst>
            </p:cNvPr>
            <p:cNvGrpSpPr>
              <a:grpSpLocks noChangeAspect="1"/>
            </p:cNvGrpSpPr>
            <p:nvPr>
              <p:custDataLst>
                <p:tags r:id="rId32"/>
              </p:custDataLst>
            </p:nvPr>
          </p:nvGrpSpPr>
          <p:grpSpPr>
            <a:xfrm>
              <a:off x="7723680" y="3205716"/>
              <a:ext cx="228600" cy="228600"/>
              <a:chOff x="762000" y="1270000"/>
              <a:chExt cx="254000" cy="254000"/>
            </a:xfrm>
          </p:grpSpPr>
          <p:sp>
            <p:nvSpPr>
              <p:cNvPr id="181" name="Oval 180">
                <a:extLst>
                  <a:ext uri="{FF2B5EF4-FFF2-40B4-BE49-F238E27FC236}">
                    <a16:creationId xmlns:a16="http://schemas.microsoft.com/office/drawing/2014/main" id="{0CD67488-479D-480B-BA77-F62D0CD5292A}"/>
                  </a:ext>
                </a:extLst>
              </p:cNvPr>
              <p:cNvSpPr/>
              <p:nvPr>
                <p:custDataLst>
                  <p:tags r:id="rId33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D0D0D0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endParaRPr lang="en-US" sz="140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182" name="Arc 181">
                <a:extLst>
                  <a:ext uri="{FF2B5EF4-FFF2-40B4-BE49-F238E27FC236}">
                    <a16:creationId xmlns:a16="http://schemas.microsoft.com/office/drawing/2014/main" id="{6DE8F7C9-C68D-4169-8A18-D9ECEB288892}"/>
                  </a:ext>
                </a:extLst>
              </p:cNvPr>
              <p:cNvSpPr/>
              <p:nvPr>
                <p:custDataLst>
                  <p:tags r:id="rId34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16200000"/>
                </a:avLst>
              </a:prstGeom>
              <a:solidFill>
                <a:schemeClr val="accent1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t"/>
              <a:lstStyle/>
              <a:p>
                <a:pPr algn="ctr"/>
                <a:endParaRPr lang="en-US" sz="1400"/>
              </a:p>
            </p:txBody>
          </p:sp>
        </p:grpSp>
      </p:grpSp>
      <p:grpSp>
        <p:nvGrpSpPr>
          <p:cNvPr id="192" name="LegendBoxes" hidden="1">
            <a:extLst>
              <a:ext uri="{FF2B5EF4-FFF2-40B4-BE49-F238E27FC236}">
                <a16:creationId xmlns:a16="http://schemas.microsoft.com/office/drawing/2014/main" id="{B155AAC0-1705-4D70-B770-11BF11451495}"/>
              </a:ext>
            </a:extLst>
          </p:cNvPr>
          <p:cNvGrpSpPr/>
          <p:nvPr userDrawn="1"/>
        </p:nvGrpSpPr>
        <p:grpSpPr>
          <a:xfrm>
            <a:off x="10714798" y="4381501"/>
            <a:ext cx="922464" cy="1717282"/>
            <a:chOff x="10652400" y="4322824"/>
            <a:chExt cx="922464" cy="1717282"/>
          </a:xfrm>
        </p:grpSpPr>
        <p:sp>
          <p:nvSpPr>
            <p:cNvPr id="193" name="RectangleLegend1">
              <a:extLst>
                <a:ext uri="{FF2B5EF4-FFF2-40B4-BE49-F238E27FC236}">
                  <a16:creationId xmlns:a16="http://schemas.microsoft.com/office/drawing/2014/main" id="{86FC8069-537A-4597-9DA1-F1C857D7B769}"/>
                </a:ext>
              </a:extLst>
            </p:cNvPr>
            <p:cNvSpPr/>
            <p:nvPr/>
          </p:nvSpPr>
          <p:spPr>
            <a:xfrm>
              <a:off x="10652400" y="4344182"/>
              <a:ext cx="172729" cy="172729"/>
            </a:xfrm>
            <a:prstGeom prst="rect">
              <a:avLst/>
            </a:prstGeom>
            <a:solidFill>
              <a:schemeClr val="accent1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 err="1">
                <a:solidFill>
                  <a:schemeClr val="tx1"/>
                </a:solidFill>
              </a:endParaRPr>
            </a:p>
          </p:txBody>
        </p:sp>
        <p:sp>
          <p:nvSpPr>
            <p:cNvPr id="194" name="RectangleLegend2">
              <a:extLst>
                <a:ext uri="{FF2B5EF4-FFF2-40B4-BE49-F238E27FC236}">
                  <a16:creationId xmlns:a16="http://schemas.microsoft.com/office/drawing/2014/main" id="{2502BF71-FDE8-4313-A13C-3FD87E6904DA}"/>
                </a:ext>
              </a:extLst>
            </p:cNvPr>
            <p:cNvSpPr/>
            <p:nvPr/>
          </p:nvSpPr>
          <p:spPr>
            <a:xfrm>
              <a:off x="10652400" y="4723680"/>
              <a:ext cx="172729" cy="172729"/>
            </a:xfrm>
            <a:prstGeom prst="rect">
              <a:avLst/>
            </a:prstGeom>
            <a:solidFill>
              <a:schemeClr val="accent2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 err="1">
                <a:solidFill>
                  <a:schemeClr val="tx1"/>
                </a:solidFill>
              </a:endParaRPr>
            </a:p>
          </p:txBody>
        </p:sp>
        <p:sp>
          <p:nvSpPr>
            <p:cNvPr id="195" name="RectangleLegend3">
              <a:extLst>
                <a:ext uri="{FF2B5EF4-FFF2-40B4-BE49-F238E27FC236}">
                  <a16:creationId xmlns:a16="http://schemas.microsoft.com/office/drawing/2014/main" id="{AAAC8C7F-D65F-4555-A58C-AE9E3B6D7014}"/>
                </a:ext>
              </a:extLst>
            </p:cNvPr>
            <p:cNvSpPr/>
            <p:nvPr/>
          </p:nvSpPr>
          <p:spPr>
            <a:xfrm>
              <a:off x="10652400" y="5097276"/>
              <a:ext cx="172729" cy="172729"/>
            </a:xfrm>
            <a:prstGeom prst="rect">
              <a:avLst/>
            </a:prstGeom>
            <a:solidFill>
              <a:schemeClr val="accent3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 err="1">
                <a:solidFill>
                  <a:schemeClr val="tx1"/>
                </a:solidFill>
              </a:endParaRPr>
            </a:p>
          </p:txBody>
        </p:sp>
        <p:sp>
          <p:nvSpPr>
            <p:cNvPr id="196" name="RectangleLegend4">
              <a:extLst>
                <a:ext uri="{FF2B5EF4-FFF2-40B4-BE49-F238E27FC236}">
                  <a16:creationId xmlns:a16="http://schemas.microsoft.com/office/drawing/2014/main" id="{A3594C7D-CFDB-4980-848D-11EA3BFC98E8}"/>
                </a:ext>
              </a:extLst>
            </p:cNvPr>
            <p:cNvSpPr/>
            <p:nvPr/>
          </p:nvSpPr>
          <p:spPr>
            <a:xfrm>
              <a:off x="10652400" y="5470872"/>
              <a:ext cx="172729" cy="172729"/>
            </a:xfrm>
            <a:prstGeom prst="rect">
              <a:avLst/>
            </a:prstGeom>
            <a:solidFill>
              <a:schemeClr val="accent4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 err="1">
                <a:solidFill>
                  <a:schemeClr val="tx1"/>
                </a:solidFill>
              </a:endParaRPr>
            </a:p>
          </p:txBody>
        </p:sp>
        <p:sp>
          <p:nvSpPr>
            <p:cNvPr id="197" name="RectangleLegend5">
              <a:extLst>
                <a:ext uri="{FF2B5EF4-FFF2-40B4-BE49-F238E27FC236}">
                  <a16:creationId xmlns:a16="http://schemas.microsoft.com/office/drawing/2014/main" id="{27D659C1-FA2F-4455-88B1-C3AAAC688F11}"/>
                </a:ext>
              </a:extLst>
            </p:cNvPr>
            <p:cNvSpPr/>
            <p:nvPr/>
          </p:nvSpPr>
          <p:spPr>
            <a:xfrm>
              <a:off x="10652400" y="5844468"/>
              <a:ext cx="172729" cy="172729"/>
            </a:xfrm>
            <a:prstGeom prst="rect">
              <a:avLst/>
            </a:prstGeom>
            <a:solidFill>
              <a:schemeClr val="accent5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 err="1">
                <a:solidFill>
                  <a:schemeClr val="tx1"/>
                </a:solidFill>
              </a:endParaRPr>
            </a:p>
          </p:txBody>
        </p:sp>
        <p:sp>
          <p:nvSpPr>
            <p:cNvPr id="227" name="Legend1">
              <a:extLst>
                <a:ext uri="{FF2B5EF4-FFF2-40B4-BE49-F238E27FC236}">
                  <a16:creationId xmlns:a16="http://schemas.microsoft.com/office/drawing/2014/main" id="{DD68C5FB-28D3-4635-BB70-CDC92FE3C38A}"/>
                </a:ext>
              </a:extLst>
            </p:cNvPr>
            <p:cNvSpPr txBox="1"/>
            <p:nvPr/>
          </p:nvSpPr>
          <p:spPr>
            <a:xfrm>
              <a:off x="10978547" y="4322824"/>
              <a:ext cx="596317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t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/>
                <a:t>Legend</a:t>
              </a:r>
            </a:p>
          </p:txBody>
        </p:sp>
        <p:sp>
          <p:nvSpPr>
            <p:cNvPr id="228" name="Legend2">
              <a:extLst>
                <a:ext uri="{FF2B5EF4-FFF2-40B4-BE49-F238E27FC236}">
                  <a16:creationId xmlns:a16="http://schemas.microsoft.com/office/drawing/2014/main" id="{0F1454F8-83B7-4593-9440-E5FFBC024CAB}"/>
                </a:ext>
              </a:extLst>
            </p:cNvPr>
            <p:cNvSpPr txBox="1"/>
            <p:nvPr/>
          </p:nvSpPr>
          <p:spPr>
            <a:xfrm>
              <a:off x="10978547" y="4702323"/>
              <a:ext cx="596317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t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/>
                <a:t>Legend</a:t>
              </a:r>
            </a:p>
          </p:txBody>
        </p:sp>
        <p:sp>
          <p:nvSpPr>
            <p:cNvPr id="229" name="Legend3">
              <a:extLst>
                <a:ext uri="{FF2B5EF4-FFF2-40B4-BE49-F238E27FC236}">
                  <a16:creationId xmlns:a16="http://schemas.microsoft.com/office/drawing/2014/main" id="{939A538E-F8F2-4DC4-AB07-DB4B55953C03}"/>
                </a:ext>
              </a:extLst>
            </p:cNvPr>
            <p:cNvSpPr txBox="1"/>
            <p:nvPr/>
          </p:nvSpPr>
          <p:spPr>
            <a:xfrm>
              <a:off x="10978547" y="5081820"/>
              <a:ext cx="596317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t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/>
                <a:t>Legend</a:t>
              </a:r>
            </a:p>
          </p:txBody>
        </p:sp>
        <p:sp>
          <p:nvSpPr>
            <p:cNvPr id="230" name="Legend4">
              <a:extLst>
                <a:ext uri="{FF2B5EF4-FFF2-40B4-BE49-F238E27FC236}">
                  <a16:creationId xmlns:a16="http://schemas.microsoft.com/office/drawing/2014/main" id="{8D10687F-B099-467B-8A36-F9E9168AE45D}"/>
                </a:ext>
              </a:extLst>
            </p:cNvPr>
            <p:cNvSpPr txBox="1"/>
            <p:nvPr/>
          </p:nvSpPr>
          <p:spPr>
            <a:xfrm>
              <a:off x="10978547" y="5453241"/>
              <a:ext cx="596317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t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/>
                <a:t>Legend</a:t>
              </a:r>
            </a:p>
          </p:txBody>
        </p:sp>
        <p:sp>
          <p:nvSpPr>
            <p:cNvPr id="231" name="Legend5">
              <a:extLst>
                <a:ext uri="{FF2B5EF4-FFF2-40B4-BE49-F238E27FC236}">
                  <a16:creationId xmlns:a16="http://schemas.microsoft.com/office/drawing/2014/main" id="{B548876E-830B-4B02-86BE-66E2E18A68BF}"/>
                </a:ext>
              </a:extLst>
            </p:cNvPr>
            <p:cNvSpPr txBox="1"/>
            <p:nvPr/>
          </p:nvSpPr>
          <p:spPr>
            <a:xfrm>
              <a:off x="10978545" y="5824662"/>
              <a:ext cx="596317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t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/>
                <a:t>Legend</a:t>
              </a:r>
            </a:p>
          </p:txBody>
        </p:sp>
      </p:grp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F6FFE83-1A24-49A9-A905-1B582A31325C}"/>
              </a:ext>
            </a:extLst>
          </p:cNvPr>
          <p:cNvCxnSpPr/>
          <p:nvPr userDrawn="1"/>
        </p:nvCxnSpPr>
        <p:spPr>
          <a:xfrm>
            <a:off x="-7620" y="960119"/>
            <a:ext cx="12206255" cy="0"/>
          </a:xfrm>
          <a:prstGeom prst="line">
            <a:avLst/>
          </a:prstGeom>
          <a:ln w="28575" cap="flat">
            <a:solidFill>
              <a:schemeClr val="accent3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8" name="Slide Number">
            <a:extLst>
              <a:ext uri="{FF2B5EF4-FFF2-40B4-BE49-F238E27FC236}">
                <a16:creationId xmlns:a16="http://schemas.microsoft.com/office/drawing/2014/main" id="{A8CBB865-B83A-450C-B8E2-C498399BE776}"/>
              </a:ext>
            </a:extLst>
          </p:cNvPr>
          <p:cNvSpPr>
            <a:spLocks noChangeArrowheads="1"/>
          </p:cNvSpPr>
          <p:nvPr userDrawn="1">
            <p:custDataLst>
              <p:tags r:id="rId27"/>
            </p:custDataLst>
          </p:nvPr>
        </p:nvSpPr>
        <p:spPr bwMode="black">
          <a:xfrm>
            <a:off x="554736" y="6593140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l" defTabSz="610729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b="0" smtClean="0">
                <a:solidFill>
                  <a:schemeClr val="bg2"/>
                </a:solidFill>
                <a:latin typeface="+mn-lt"/>
                <a:ea typeface="+mn-ea"/>
                <a:cs typeface="Arial" panose="020B0604020202020204" pitchFamily="34" charset="0"/>
              </a:rPr>
              <a:pPr algn="l" defTabSz="610729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 b="0">
              <a:solidFill>
                <a:schemeClr val="bg2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6537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733" r:id="rId12"/>
    <p:sldLayoutId id="2147483734" r:id="rId13"/>
    <p:sldLayoutId id="2147483735" r:id="rId14"/>
    <p:sldLayoutId id="2147483736" r:id="rId15"/>
    <p:sldLayoutId id="2147483737" r:id="rId16"/>
    <p:sldLayoutId id="2147483738" r:id="rId17"/>
    <p:sldLayoutId id="2147483739" r:id="rId18"/>
    <p:sldLayoutId id="2147483740" r:id="rId19"/>
    <p:sldLayoutId id="2147483741" r:id="rId20"/>
  </p:sldLayoutIdLst>
  <p:txStyles>
    <p:titleStyle>
      <a:lvl1pPr algn="l" defTabSz="914377" rtl="0" eaLnBrk="1" latinLnBrk="0" hangingPunct="1">
        <a:lnSpc>
          <a:spcPct val="100000"/>
        </a:lnSpc>
        <a:spcBef>
          <a:spcPct val="0"/>
        </a:spcBef>
        <a:buNone/>
        <a:defRPr lang="en-US" sz="2500" b="1" kern="1200" spc="0" baseline="0" dirty="0">
          <a:ln w="6350" cap="flat">
            <a:noFill/>
            <a:miter lim="800000"/>
          </a:ln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377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tx1"/>
        </a:buClr>
        <a:buSzPct val="100000"/>
        <a:buFont typeface="Segoe UI" panose="020B0502040204020203" pitchFamily="34" charset="0"/>
        <a:buChar char="​"/>
        <a:defRPr lang="en-US" sz="1600" kern="1200" dirty="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1pPr>
      <a:lvl2pPr marL="228594" indent="-225420" algn="l" defTabSz="914377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Clr>
          <a:schemeClr val="tx1"/>
        </a:buClr>
        <a:buSzPct val="110000"/>
        <a:buFont typeface="Wingdings" panose="05000000000000000000" pitchFamily="2" charset="2"/>
        <a:buChar char=""/>
        <a:defRPr lang="en-US" sz="1600" kern="1200" dirty="0">
          <a:solidFill>
            <a:schemeClr val="tx1"/>
          </a:solidFill>
          <a:latin typeface="+mn-lt"/>
          <a:ea typeface="+mn-ea"/>
          <a:cs typeface="+mn-cs"/>
        </a:defRPr>
      </a:lvl2pPr>
      <a:lvl3pPr marL="442902" indent="-214308" algn="l" defTabSz="914377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Clr>
          <a:schemeClr val="tx1"/>
        </a:buClr>
        <a:buSzPct val="110000"/>
        <a:buFont typeface="Arial" panose="020B0604020202020204" pitchFamily="34" charset="0"/>
        <a:buChar char="‒"/>
        <a:defRPr lang="en-US" sz="1600" kern="1200" dirty="0">
          <a:solidFill>
            <a:schemeClr val="tx1"/>
          </a:solidFill>
          <a:latin typeface="+mn-lt"/>
          <a:ea typeface="+mn-ea"/>
          <a:cs typeface="+mn-cs"/>
        </a:defRPr>
      </a:lvl3pPr>
      <a:lvl4pPr marL="598473" indent="-152396" algn="l" defTabSz="914377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Clr>
          <a:schemeClr val="tx1"/>
        </a:buClr>
        <a:buSzPct val="100000"/>
        <a:buFont typeface="Arial" panose="020B0604020202020204" pitchFamily="34" charset="0"/>
        <a:buChar char="•"/>
        <a:defRPr lang="en-US" sz="1600" kern="1200" dirty="0">
          <a:solidFill>
            <a:schemeClr val="tx1"/>
          </a:solidFill>
          <a:latin typeface="+mn-lt"/>
          <a:ea typeface="+mn-ea"/>
          <a:cs typeface="+mn-cs"/>
        </a:defRPr>
      </a:lvl4pPr>
      <a:lvl5pPr marL="817542" indent="-147635" algn="l" defTabSz="914377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Clr>
          <a:schemeClr val="tx1"/>
        </a:buClr>
        <a:buSzPct val="100000"/>
        <a:buFont typeface="Arial" panose="020B0604020202020204" pitchFamily="34" charset="0"/>
        <a:buChar char="̶"/>
        <a:defRPr lang="en-US" sz="1600" kern="1200" dirty="0">
          <a:solidFill>
            <a:schemeClr val="tx1"/>
          </a:solidFill>
          <a:latin typeface="+mn-lt"/>
          <a:ea typeface="+mn-ea"/>
          <a:cs typeface="+mn-cs"/>
        </a:defRPr>
      </a:lvl5pPr>
      <a:lvl6pPr marL="1085824" indent="-171446" algn="l" defTabSz="914377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SzPct val="100000"/>
        <a:buFont typeface="Arial" panose="020B0604020202020204" pitchFamily="34" charset="0"/>
        <a:buChar char="▫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6pPr>
      <a:lvl7pPr marL="1085824" indent="-171446" algn="l" defTabSz="914377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SzPct val="100000"/>
        <a:buFont typeface="Arial" panose="020B0604020202020204" pitchFamily="34" charset="0"/>
        <a:buChar char="▫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7pPr>
      <a:lvl8pPr marL="1085824" indent="-171446" algn="l" defTabSz="914377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SzPct val="100000"/>
        <a:buFont typeface="Arial" panose="020B0604020202020204" pitchFamily="34" charset="0"/>
        <a:buChar char="▫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8pPr>
      <a:lvl9pPr marL="1085824" indent="-171446" algn="l" defTabSz="914377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SzPct val="100000"/>
        <a:buFont typeface="Arial" panose="020B0604020202020204" pitchFamily="34" charset="0"/>
        <a:buChar char="▫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368">
          <p15:clr>
            <a:srgbClr val="5ACBF0"/>
          </p15:clr>
        </p15:guide>
        <p15:guide id="3" orient="horz" pos="3912">
          <p15:clr>
            <a:srgbClr val="5ACBF0"/>
          </p15:clr>
        </p15:guide>
        <p15:guide id="4" orient="horz" pos="1075">
          <p15:clr>
            <a:srgbClr val="F26B43"/>
          </p15:clr>
        </p15:guide>
        <p15:guide id="5" pos="7329">
          <p15:clr>
            <a:srgbClr val="F26B43"/>
          </p15:clr>
        </p15:guide>
        <p15:guide id="6" pos="345">
          <p15:clr>
            <a:srgbClr val="F26B43"/>
          </p15:clr>
        </p15:guide>
        <p15:guide id="8" orient="horz" pos="4063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8420728B-E510-48BE-B648-CD6FA36643B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3"/>
            </p:custDataLst>
            <p:extLst>
              <p:ext uri="{D42A27DB-BD31-4B8C-83A1-F6EECF244321}">
                <p14:modId xmlns:p14="http://schemas.microsoft.com/office/powerpoint/2010/main" val="54954744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4" imgW="344" imgH="344" progId="TCLayout.ActiveDocument.1">
                  <p:embed/>
                </p:oleObj>
              </mc:Choice>
              <mc:Fallback>
                <p:oleObj name="think-cell Slide" r:id="rId14" imgW="344" imgH="344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8420728B-E510-48BE-B648-CD6FA36643B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7ED9C8-F09A-4D9E-BEC0-4725162E21FF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D807A-D3EC-4DEA-86E2-120E4093F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02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8420728B-E510-48BE-B648-CD6FA36643B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3"/>
            </p:custDataLst>
            <p:extLst>
              <p:ext uri="{D42A27DB-BD31-4B8C-83A1-F6EECF244321}">
                <p14:modId xmlns:p14="http://schemas.microsoft.com/office/powerpoint/2010/main" val="344220871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4" imgW="344" imgH="344" progId="TCLayout.ActiveDocument.1">
                  <p:embed/>
                </p:oleObj>
              </mc:Choice>
              <mc:Fallback>
                <p:oleObj name="think-cell Slide" r:id="rId14" imgW="344" imgH="344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8420728B-E510-48BE-B648-CD6FA36643B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7ED9C8-F09A-4D9E-BEC0-4725162E21FF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D807A-D3EC-4DEA-86E2-120E4093F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1630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8420728B-E510-48BE-B648-CD6FA36643B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3"/>
            </p:custDataLst>
            <p:extLst>
              <p:ext uri="{D42A27DB-BD31-4B8C-83A1-F6EECF244321}">
                <p14:modId xmlns:p14="http://schemas.microsoft.com/office/powerpoint/2010/main" val="84357957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4" imgW="344" imgH="344" progId="TCLayout.ActiveDocument.1">
                  <p:embed/>
                </p:oleObj>
              </mc:Choice>
              <mc:Fallback>
                <p:oleObj name="think-cell Slide" r:id="rId14" imgW="344" imgH="344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8420728B-E510-48BE-B648-CD6FA36643B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7ED9C8-F09A-4D9E-BEC0-4725162E21FF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D807A-D3EC-4DEA-86E2-120E4093F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521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2" hidden="1">
            <a:extLst>
              <a:ext uri="{FF2B5EF4-FFF2-40B4-BE49-F238E27FC236}">
                <a16:creationId xmlns:a16="http://schemas.microsoft.com/office/drawing/2014/main" id="{8963AA3D-EFA3-4938-9D41-C8DDC03F782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9"/>
            </p:custDataLst>
            <p:extLst>
              <p:ext uri="{D42A27DB-BD31-4B8C-83A1-F6EECF244321}">
                <p14:modId xmlns:p14="http://schemas.microsoft.com/office/powerpoint/2010/main" val="291408809"/>
              </p:ext>
            </p:extLst>
          </p:nvPr>
        </p:nvGraphicFramePr>
        <p:xfrm>
          <a:off x="2118" y="1588"/>
          <a:ext cx="211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0" imgW="572" imgH="588" progId="TCLayout.ActiveDocument.1">
                  <p:embed/>
                </p:oleObj>
              </mc:Choice>
              <mc:Fallback>
                <p:oleObj name="think-cell Slide" r:id="rId40" imgW="572" imgH="588" progId="TCLayout.ActiveDocument.1">
                  <p:embed/>
                  <p:pic>
                    <p:nvPicPr>
                      <p:cNvPr id="5" name="Object 2" hidden="1">
                        <a:extLst>
                          <a:ext uri="{FF2B5EF4-FFF2-40B4-BE49-F238E27FC236}">
                            <a16:creationId xmlns:a16="http://schemas.microsoft.com/office/drawing/2014/main" id="{8963AA3D-EFA3-4938-9D41-C8DDC03F782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1"/>
                      <a:stretch>
                        <a:fillRect/>
                      </a:stretch>
                    </p:blipFill>
                    <p:spPr>
                      <a:xfrm>
                        <a:off x="2118" y="1588"/>
                        <a:ext cx="211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3" hidden="1">
            <a:extLst>
              <a:ext uri="{FF2B5EF4-FFF2-40B4-BE49-F238E27FC236}">
                <a16:creationId xmlns:a16="http://schemas.microsoft.com/office/drawing/2014/main" id="{C4A855FC-965A-4859-83A9-629E80C693BF}"/>
              </a:ext>
            </a:extLst>
          </p:cNvPr>
          <p:cNvSpPr/>
          <p:nvPr userDrawn="1">
            <p:custDataLst>
              <p:tags r:id="rId20"/>
            </p:custDataLst>
          </p:nvPr>
        </p:nvSpPr>
        <p:spPr>
          <a:xfrm>
            <a:off x="0" y="0"/>
            <a:ext cx="211667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300"/>
              </a:spcAft>
            </a:pPr>
            <a:endParaRPr lang="en-US" sz="2200" b="1" i="0" baseline="0" dirty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52" name="4. Footnote" hidden="1">
            <a:extLst>
              <a:ext uri="{FF2B5EF4-FFF2-40B4-BE49-F238E27FC236}">
                <a16:creationId xmlns:a16="http://schemas.microsoft.com/office/drawing/2014/main" id="{06E07A66-B8BA-42E8-A0F6-6B0251CAA48E}"/>
              </a:ext>
            </a:extLst>
          </p:cNvPr>
          <p:cNvSpPr txBox="1"/>
          <p:nvPr userDrawn="1">
            <p:custDataLst>
              <p:tags r:id="rId21"/>
            </p:custDataLst>
          </p:nvPr>
        </p:nvSpPr>
        <p:spPr>
          <a:xfrm>
            <a:off x="548640" y="6274555"/>
            <a:ext cx="11082528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>
            <a:defPPr>
              <a:defRPr lang="en-US"/>
            </a:defPPr>
            <a:lvl1pPr marL="203200" marR="0" lvl="0" indent="-212725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>
                <a:cs typeface="Arial" panose="020B0604020202020204" pitchFamily="34" charset="0"/>
              </a:defRPr>
            </a:lvl1pPr>
          </a:lstStyle>
          <a:p>
            <a:pPr lvl="0" rtl="0"/>
            <a:r>
              <a:rPr lang="en-US" sz="800" dirty="0"/>
              <a:t>Footnote</a:t>
            </a:r>
          </a:p>
        </p:txBody>
      </p:sp>
      <p:sp>
        <p:nvSpPr>
          <p:cNvPr id="2" name="2. Slide Title">
            <a:extLst>
              <a:ext uri="{FF2B5EF4-FFF2-40B4-BE49-F238E27FC236}">
                <a16:creationId xmlns:a16="http://schemas.microsoft.com/office/drawing/2014/main" id="{BAD3E984-2EF2-43CD-BB0E-16A737B99040}"/>
              </a:ext>
            </a:extLst>
          </p:cNvPr>
          <p:cNvSpPr>
            <a:spLocks noGrp="1"/>
          </p:cNvSpPr>
          <p:nvPr>
            <p:ph type="title"/>
            <p:custDataLst>
              <p:tags r:id="rId22"/>
            </p:custDataLst>
          </p:nvPr>
        </p:nvSpPr>
        <p:spPr>
          <a:xfrm>
            <a:off x="554737" y="341253"/>
            <a:ext cx="8453353" cy="338554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53" name="Grid" hidden="1">
            <a:extLst>
              <a:ext uri="{FF2B5EF4-FFF2-40B4-BE49-F238E27FC236}">
                <a16:creationId xmlns:a16="http://schemas.microsoft.com/office/drawing/2014/main" id="{564EB9F6-AC04-42ED-9CB6-6D01335D9982}"/>
              </a:ext>
            </a:extLst>
          </p:cNvPr>
          <p:cNvGrpSpPr/>
          <p:nvPr userDrawn="1">
            <p:custDataLst>
              <p:tags r:id="rId23"/>
            </p:custDataLst>
          </p:nvPr>
        </p:nvGrpSpPr>
        <p:grpSpPr bwMode="blackGray">
          <a:xfrm>
            <a:off x="2" y="0"/>
            <a:ext cx="12190476" cy="6858000"/>
            <a:chOff x="0" y="0"/>
            <a:chExt cx="12190476" cy="6858000"/>
          </a:xfrm>
        </p:grpSpPr>
        <p:sp>
          <p:nvSpPr>
            <p:cNvPr id="55" name="slide margin">
              <a:extLst>
                <a:ext uri="{FF2B5EF4-FFF2-40B4-BE49-F238E27FC236}">
                  <a16:creationId xmlns:a16="http://schemas.microsoft.com/office/drawing/2014/main" id="{F5DBB269-56D9-4200-9112-12E14BA26FC3}"/>
                </a:ext>
              </a:extLst>
            </p:cNvPr>
            <p:cNvSpPr/>
            <p:nvPr/>
          </p:nvSpPr>
          <p:spPr bwMode="blackGray">
            <a:xfrm>
              <a:off x="1524" y="0"/>
              <a:ext cx="12188952" cy="6858000"/>
            </a:xfrm>
            <a:custGeom>
              <a:avLst/>
              <a:gdLst>
                <a:gd name="connsiteX0" fmla="*/ 551868 w 12188952"/>
                <a:gd name="connsiteY0" fmla="*/ 1709928 h 6858000"/>
                <a:gd name="connsiteX1" fmla="*/ 551868 w 12188952"/>
                <a:gd name="connsiteY1" fmla="*/ 6217920 h 6858000"/>
                <a:gd name="connsiteX2" fmla="*/ 11636196 w 12188952"/>
                <a:gd name="connsiteY2" fmla="*/ 6217920 h 6858000"/>
                <a:gd name="connsiteX3" fmla="*/ 11636196 w 12188952"/>
                <a:gd name="connsiteY3" fmla="*/ 1709928 h 6858000"/>
                <a:gd name="connsiteX4" fmla="*/ 0 w 12188952"/>
                <a:gd name="connsiteY4" fmla="*/ 0 h 6858000"/>
                <a:gd name="connsiteX5" fmla="*/ 12188952 w 12188952"/>
                <a:gd name="connsiteY5" fmla="*/ 0 h 6858000"/>
                <a:gd name="connsiteX6" fmla="*/ 12188952 w 12188952"/>
                <a:gd name="connsiteY6" fmla="*/ 6858000 h 6858000"/>
                <a:gd name="connsiteX7" fmla="*/ 0 w 12188952"/>
                <a:gd name="connsiteY7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88952" h="6858000">
                  <a:moveTo>
                    <a:pt x="551868" y="1709928"/>
                  </a:moveTo>
                  <a:lnTo>
                    <a:pt x="551868" y="6217920"/>
                  </a:lnTo>
                  <a:lnTo>
                    <a:pt x="11636196" y="6217920"/>
                  </a:lnTo>
                  <a:lnTo>
                    <a:pt x="11636196" y="1709928"/>
                  </a:lnTo>
                  <a:close/>
                  <a:moveTo>
                    <a:pt x="0" y="0"/>
                  </a:moveTo>
                  <a:lnTo>
                    <a:pt x="12188952" y="0"/>
                  </a:lnTo>
                  <a:lnTo>
                    <a:pt x="12188952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FF0000">
                <a:alpha val="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rtl="0"/>
              <a:endParaRPr lang="en-US" sz="1350" dirty="0">
                <a:solidFill>
                  <a:schemeClr val="tx1"/>
                </a:solidFill>
                <a:latin typeface="+mn-lt"/>
              </a:endParaRPr>
            </a:p>
          </p:txBody>
        </p: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C7A4F8EE-DD16-44D6-8659-4BC61E1C4968}"/>
                </a:ext>
              </a:extLst>
            </p:cNvPr>
            <p:cNvCxnSpPr/>
            <p:nvPr/>
          </p:nvCxnSpPr>
          <p:spPr bwMode="blackGray">
            <a:xfrm>
              <a:off x="859460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A20FAAC0-CCE6-4BC5-A835-E805E4CFE84B}"/>
                </a:ext>
              </a:extLst>
            </p:cNvPr>
            <p:cNvCxnSpPr/>
            <p:nvPr/>
          </p:nvCxnSpPr>
          <p:spPr bwMode="blackGray">
            <a:xfrm>
              <a:off x="11332545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FCE62967-F8DD-442A-A2C7-5EC8AB9FE8CE}"/>
                </a:ext>
              </a:extLst>
            </p:cNvPr>
            <p:cNvCxnSpPr/>
            <p:nvPr/>
          </p:nvCxnSpPr>
          <p:spPr bwMode="blackGray">
            <a:xfrm>
              <a:off x="1811559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38D8E0C4-F713-47B9-9258-FCC3EF4AC2D3}"/>
                </a:ext>
              </a:extLst>
            </p:cNvPr>
            <p:cNvCxnSpPr/>
            <p:nvPr/>
          </p:nvCxnSpPr>
          <p:spPr bwMode="blackGray">
            <a:xfrm>
              <a:off x="2763658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9209D019-80C7-44F7-B340-FDC6CF76FDFE}"/>
                </a:ext>
              </a:extLst>
            </p:cNvPr>
            <p:cNvCxnSpPr/>
            <p:nvPr/>
          </p:nvCxnSpPr>
          <p:spPr bwMode="blackGray">
            <a:xfrm>
              <a:off x="3715757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2B6FCE71-887F-4F0B-ACCD-6CFCD13E12A8}"/>
                </a:ext>
              </a:extLst>
            </p:cNvPr>
            <p:cNvCxnSpPr/>
            <p:nvPr/>
          </p:nvCxnSpPr>
          <p:spPr bwMode="blackGray">
            <a:xfrm>
              <a:off x="4667856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F25852E5-79E9-4D30-89F2-E8E3C7A8A8D3}"/>
                </a:ext>
              </a:extLst>
            </p:cNvPr>
            <p:cNvCxnSpPr/>
            <p:nvPr/>
          </p:nvCxnSpPr>
          <p:spPr bwMode="blackGray">
            <a:xfrm>
              <a:off x="5619955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21894E67-6006-4C83-BBB3-824E5C6CAE33}"/>
                </a:ext>
              </a:extLst>
            </p:cNvPr>
            <p:cNvCxnSpPr/>
            <p:nvPr/>
          </p:nvCxnSpPr>
          <p:spPr bwMode="blackGray">
            <a:xfrm>
              <a:off x="6572054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888B05A6-707C-49A0-B29E-A54224F6D77E}"/>
                </a:ext>
              </a:extLst>
            </p:cNvPr>
            <p:cNvCxnSpPr/>
            <p:nvPr/>
          </p:nvCxnSpPr>
          <p:spPr bwMode="blackGray">
            <a:xfrm>
              <a:off x="7524153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56D036E9-E68E-45AC-88B1-3889BA9AC140}"/>
                </a:ext>
              </a:extLst>
            </p:cNvPr>
            <p:cNvCxnSpPr/>
            <p:nvPr/>
          </p:nvCxnSpPr>
          <p:spPr bwMode="blackGray">
            <a:xfrm>
              <a:off x="8476252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228A5C01-418B-415F-ACE4-12657A25C674}"/>
                </a:ext>
              </a:extLst>
            </p:cNvPr>
            <p:cNvCxnSpPr/>
            <p:nvPr/>
          </p:nvCxnSpPr>
          <p:spPr bwMode="blackGray">
            <a:xfrm>
              <a:off x="9428351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2CD3EFBD-902E-4760-89FE-386EC5FAB5DD}"/>
                </a:ext>
              </a:extLst>
            </p:cNvPr>
            <p:cNvCxnSpPr/>
            <p:nvPr/>
          </p:nvCxnSpPr>
          <p:spPr bwMode="blackGray">
            <a:xfrm>
              <a:off x="10380450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86E80E37-4393-4509-A7F8-81796082DBE6}"/>
                </a:ext>
              </a:extLst>
            </p:cNvPr>
            <p:cNvSpPr/>
            <p:nvPr/>
          </p:nvSpPr>
          <p:spPr bwMode="blackGray">
            <a:xfrm>
              <a:off x="1524" y="0"/>
              <a:ext cx="553212" cy="6858000"/>
            </a:xfrm>
            <a:custGeom>
              <a:avLst/>
              <a:gdLst>
                <a:gd name="connsiteX0" fmla="*/ 0 w 553212"/>
                <a:gd name="connsiteY0" fmla="*/ 0 h 6858000"/>
                <a:gd name="connsiteX1" fmla="*/ 553212 w 553212"/>
                <a:gd name="connsiteY1" fmla="*/ 0 h 6858000"/>
                <a:gd name="connsiteX2" fmla="*/ 553212 w 553212"/>
                <a:gd name="connsiteY2" fmla="*/ 6858000 h 6858000"/>
                <a:gd name="connsiteX3" fmla="*/ 0 w 553212"/>
                <a:gd name="connsiteY3" fmla="*/ 6858000 h 6858000"/>
                <a:gd name="connsiteX4" fmla="*/ 0 w 553212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3212" h="6858000">
                  <a:moveTo>
                    <a:pt x="0" y="0"/>
                  </a:moveTo>
                  <a:lnTo>
                    <a:pt x="553212" y="0"/>
                  </a:lnTo>
                  <a:lnTo>
                    <a:pt x="553212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US" sz="992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88B6547D-77F2-421A-BE02-C2FE626088A2}"/>
                </a:ext>
              </a:extLst>
            </p:cNvPr>
            <p:cNvSpPr/>
            <p:nvPr/>
          </p:nvSpPr>
          <p:spPr bwMode="blackGray">
            <a:xfrm>
              <a:off x="1167385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US" sz="992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3092C087-1CB5-40EB-AAE7-4F62179E5B3D}"/>
                </a:ext>
              </a:extLst>
            </p:cNvPr>
            <p:cNvSpPr/>
            <p:nvPr/>
          </p:nvSpPr>
          <p:spPr bwMode="blackGray">
            <a:xfrm>
              <a:off x="2119484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US" sz="992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170C581B-2D28-48E7-9BF1-F773AD6A082F}"/>
                </a:ext>
              </a:extLst>
            </p:cNvPr>
            <p:cNvSpPr/>
            <p:nvPr/>
          </p:nvSpPr>
          <p:spPr bwMode="blackGray">
            <a:xfrm>
              <a:off x="3071583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US" sz="992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05DE51E3-D897-4994-9418-E8C2DE782A3A}"/>
                </a:ext>
              </a:extLst>
            </p:cNvPr>
            <p:cNvSpPr/>
            <p:nvPr/>
          </p:nvSpPr>
          <p:spPr bwMode="blackGray">
            <a:xfrm>
              <a:off x="4023681" y="0"/>
              <a:ext cx="339450" cy="6858000"/>
            </a:xfrm>
            <a:custGeom>
              <a:avLst/>
              <a:gdLst>
                <a:gd name="connsiteX0" fmla="*/ 0 w 339450"/>
                <a:gd name="connsiteY0" fmla="*/ 0 h 6858000"/>
                <a:gd name="connsiteX1" fmla="*/ 339450 w 339450"/>
                <a:gd name="connsiteY1" fmla="*/ 0 h 6858000"/>
                <a:gd name="connsiteX2" fmla="*/ 339450 w 339450"/>
                <a:gd name="connsiteY2" fmla="*/ 6858000 h 6858000"/>
                <a:gd name="connsiteX3" fmla="*/ 0 w 339450"/>
                <a:gd name="connsiteY3" fmla="*/ 6858000 h 6858000"/>
                <a:gd name="connsiteX4" fmla="*/ 0 w 339450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0" h="6858000">
                  <a:moveTo>
                    <a:pt x="0" y="0"/>
                  </a:moveTo>
                  <a:lnTo>
                    <a:pt x="339450" y="0"/>
                  </a:lnTo>
                  <a:lnTo>
                    <a:pt x="33945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US" sz="992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7D9B6F9F-FA16-4594-8B72-43FF5F17F7FC}"/>
                </a:ext>
              </a:extLst>
            </p:cNvPr>
            <p:cNvSpPr/>
            <p:nvPr/>
          </p:nvSpPr>
          <p:spPr bwMode="blackGray">
            <a:xfrm>
              <a:off x="4975780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US" sz="992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B21EA58F-1F84-493C-ACF6-F9FACAF48256}"/>
                </a:ext>
              </a:extLst>
            </p:cNvPr>
            <p:cNvSpPr/>
            <p:nvPr/>
          </p:nvSpPr>
          <p:spPr bwMode="blackGray">
            <a:xfrm>
              <a:off x="5927879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US" sz="992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208E60CB-D491-446F-999C-C54AA89B3EC2}"/>
                </a:ext>
              </a:extLst>
            </p:cNvPr>
            <p:cNvSpPr/>
            <p:nvPr/>
          </p:nvSpPr>
          <p:spPr bwMode="blackGray">
            <a:xfrm>
              <a:off x="6879978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US" sz="992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1A798CCB-595D-477E-BB68-277026AE1F58}"/>
                </a:ext>
              </a:extLst>
            </p:cNvPr>
            <p:cNvSpPr/>
            <p:nvPr/>
          </p:nvSpPr>
          <p:spPr bwMode="blackGray">
            <a:xfrm>
              <a:off x="7832077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US" sz="992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EDE4A3B3-1B25-4F73-AFB0-BC5117472C58}"/>
                </a:ext>
              </a:extLst>
            </p:cNvPr>
            <p:cNvSpPr/>
            <p:nvPr/>
          </p:nvSpPr>
          <p:spPr bwMode="blackGray">
            <a:xfrm>
              <a:off x="8784176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US" sz="992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BB244C56-8768-49BE-9C5F-39DC27091866}"/>
                </a:ext>
              </a:extLst>
            </p:cNvPr>
            <p:cNvSpPr/>
            <p:nvPr/>
          </p:nvSpPr>
          <p:spPr bwMode="blackGray">
            <a:xfrm>
              <a:off x="9736274" y="0"/>
              <a:ext cx="339450" cy="6858000"/>
            </a:xfrm>
            <a:custGeom>
              <a:avLst/>
              <a:gdLst>
                <a:gd name="connsiteX0" fmla="*/ 0 w 339450"/>
                <a:gd name="connsiteY0" fmla="*/ 0 h 6858000"/>
                <a:gd name="connsiteX1" fmla="*/ 339450 w 339450"/>
                <a:gd name="connsiteY1" fmla="*/ 0 h 6858000"/>
                <a:gd name="connsiteX2" fmla="*/ 339450 w 339450"/>
                <a:gd name="connsiteY2" fmla="*/ 6858000 h 6858000"/>
                <a:gd name="connsiteX3" fmla="*/ 0 w 339450"/>
                <a:gd name="connsiteY3" fmla="*/ 6858000 h 6858000"/>
                <a:gd name="connsiteX4" fmla="*/ 0 w 339450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0" h="6858000">
                  <a:moveTo>
                    <a:pt x="0" y="0"/>
                  </a:moveTo>
                  <a:lnTo>
                    <a:pt x="339450" y="0"/>
                  </a:lnTo>
                  <a:lnTo>
                    <a:pt x="33945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US" sz="992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FF016B4B-663C-4A99-BA16-526587A98E3A}"/>
                </a:ext>
              </a:extLst>
            </p:cNvPr>
            <p:cNvSpPr/>
            <p:nvPr/>
          </p:nvSpPr>
          <p:spPr bwMode="blackGray">
            <a:xfrm>
              <a:off x="10688372" y="0"/>
              <a:ext cx="336244" cy="6858000"/>
            </a:xfrm>
            <a:custGeom>
              <a:avLst/>
              <a:gdLst>
                <a:gd name="connsiteX0" fmla="*/ 0 w 336244"/>
                <a:gd name="connsiteY0" fmla="*/ 0 h 6858000"/>
                <a:gd name="connsiteX1" fmla="*/ 336244 w 336244"/>
                <a:gd name="connsiteY1" fmla="*/ 0 h 6858000"/>
                <a:gd name="connsiteX2" fmla="*/ 336244 w 336244"/>
                <a:gd name="connsiteY2" fmla="*/ 6858000 h 6858000"/>
                <a:gd name="connsiteX3" fmla="*/ 0 w 336244"/>
                <a:gd name="connsiteY3" fmla="*/ 6858000 h 6858000"/>
                <a:gd name="connsiteX4" fmla="*/ 0 w 336244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6244" h="6858000">
                  <a:moveTo>
                    <a:pt x="0" y="0"/>
                  </a:moveTo>
                  <a:lnTo>
                    <a:pt x="336244" y="0"/>
                  </a:lnTo>
                  <a:lnTo>
                    <a:pt x="336244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US" sz="992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E0EE0782-4BFF-4C76-83A4-65CB2A78CF86}"/>
                </a:ext>
              </a:extLst>
            </p:cNvPr>
            <p:cNvSpPr/>
            <p:nvPr/>
          </p:nvSpPr>
          <p:spPr bwMode="blackGray">
            <a:xfrm>
              <a:off x="11637264" y="0"/>
              <a:ext cx="553212" cy="6858000"/>
            </a:xfrm>
            <a:custGeom>
              <a:avLst/>
              <a:gdLst>
                <a:gd name="connsiteX0" fmla="*/ 0 w 553212"/>
                <a:gd name="connsiteY0" fmla="*/ 0 h 6858000"/>
                <a:gd name="connsiteX1" fmla="*/ 553212 w 553212"/>
                <a:gd name="connsiteY1" fmla="*/ 0 h 6858000"/>
                <a:gd name="connsiteX2" fmla="*/ 553212 w 553212"/>
                <a:gd name="connsiteY2" fmla="*/ 6858000 h 6858000"/>
                <a:gd name="connsiteX3" fmla="*/ 0 w 553212"/>
                <a:gd name="connsiteY3" fmla="*/ 6858000 h 6858000"/>
                <a:gd name="connsiteX4" fmla="*/ 0 w 553212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3212" h="6858000">
                  <a:moveTo>
                    <a:pt x="0" y="0"/>
                  </a:moveTo>
                  <a:lnTo>
                    <a:pt x="553212" y="0"/>
                  </a:lnTo>
                  <a:lnTo>
                    <a:pt x="553212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US" sz="992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5922C003-5270-4D9A-ADCB-FBD0BCF17B75}"/>
                </a:ext>
              </a:extLst>
            </p:cNvPr>
            <p:cNvSpPr/>
            <p:nvPr/>
          </p:nvSpPr>
          <p:spPr bwMode="blackGray">
            <a:xfrm>
              <a:off x="7219428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US" sz="992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6D711215-3D48-4B08-99DB-BE3939FDAC79}"/>
                </a:ext>
              </a:extLst>
            </p:cNvPr>
            <p:cNvSpPr/>
            <p:nvPr userDrawn="1"/>
          </p:nvSpPr>
          <p:spPr bwMode="blackGray">
            <a:xfrm>
              <a:off x="1506835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US" sz="992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9DDFDFFA-F184-43C9-870C-DCF3B877593B}"/>
                </a:ext>
              </a:extLst>
            </p:cNvPr>
            <p:cNvSpPr/>
            <p:nvPr userDrawn="1"/>
          </p:nvSpPr>
          <p:spPr bwMode="blackGray">
            <a:xfrm>
              <a:off x="2458934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US" sz="992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A7AD2D58-EC85-4919-86F2-00E85F906876}"/>
                </a:ext>
              </a:extLst>
            </p:cNvPr>
            <p:cNvSpPr/>
            <p:nvPr userDrawn="1"/>
          </p:nvSpPr>
          <p:spPr bwMode="blackGray">
            <a:xfrm>
              <a:off x="3411033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US" sz="992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01CF21A7-4535-4C57-8143-169D224ADC39}"/>
                </a:ext>
              </a:extLst>
            </p:cNvPr>
            <p:cNvSpPr/>
            <p:nvPr userDrawn="1"/>
          </p:nvSpPr>
          <p:spPr bwMode="blackGray">
            <a:xfrm>
              <a:off x="4363132" y="0"/>
              <a:ext cx="609447" cy="6858000"/>
            </a:xfrm>
            <a:custGeom>
              <a:avLst/>
              <a:gdLst>
                <a:gd name="connsiteX0" fmla="*/ 0 w 609447"/>
                <a:gd name="connsiteY0" fmla="*/ 0 h 6858000"/>
                <a:gd name="connsiteX1" fmla="*/ 609447 w 609447"/>
                <a:gd name="connsiteY1" fmla="*/ 0 h 6858000"/>
                <a:gd name="connsiteX2" fmla="*/ 609447 w 609447"/>
                <a:gd name="connsiteY2" fmla="*/ 6858000 h 6858000"/>
                <a:gd name="connsiteX3" fmla="*/ 0 w 609447"/>
                <a:gd name="connsiteY3" fmla="*/ 6858000 h 6858000"/>
                <a:gd name="connsiteX4" fmla="*/ 0 w 609447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7" h="6858000">
                  <a:moveTo>
                    <a:pt x="0" y="0"/>
                  </a:moveTo>
                  <a:lnTo>
                    <a:pt x="609447" y="0"/>
                  </a:lnTo>
                  <a:lnTo>
                    <a:pt x="609447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US" sz="992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956F035C-8FDC-45CE-B5B8-F8B4F5ACBC79}"/>
                </a:ext>
              </a:extLst>
            </p:cNvPr>
            <p:cNvSpPr/>
            <p:nvPr userDrawn="1"/>
          </p:nvSpPr>
          <p:spPr bwMode="blackGray">
            <a:xfrm>
              <a:off x="5315230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US" sz="992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D9B234A6-826A-413C-B931-D919E52A0719}"/>
                </a:ext>
              </a:extLst>
            </p:cNvPr>
            <p:cNvSpPr/>
            <p:nvPr userDrawn="1"/>
          </p:nvSpPr>
          <p:spPr bwMode="blackGray">
            <a:xfrm>
              <a:off x="6267329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US" sz="992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E048B2BB-6FFB-4D27-96C7-176E63508A2B}"/>
                </a:ext>
              </a:extLst>
            </p:cNvPr>
            <p:cNvSpPr/>
            <p:nvPr userDrawn="1"/>
          </p:nvSpPr>
          <p:spPr bwMode="blackGray">
            <a:xfrm>
              <a:off x="8171527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US" sz="992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F0F26DA9-CE5E-4276-B142-51E0AFC8EFF3}"/>
                </a:ext>
              </a:extLst>
            </p:cNvPr>
            <p:cNvSpPr/>
            <p:nvPr userDrawn="1"/>
          </p:nvSpPr>
          <p:spPr bwMode="blackGray">
            <a:xfrm>
              <a:off x="9123626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US" sz="992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DEC25358-B7B6-4891-97D2-1B131FD58253}"/>
                </a:ext>
              </a:extLst>
            </p:cNvPr>
            <p:cNvSpPr/>
            <p:nvPr userDrawn="1"/>
          </p:nvSpPr>
          <p:spPr bwMode="blackGray">
            <a:xfrm>
              <a:off x="10075725" y="0"/>
              <a:ext cx="609447" cy="6858000"/>
            </a:xfrm>
            <a:custGeom>
              <a:avLst/>
              <a:gdLst>
                <a:gd name="connsiteX0" fmla="*/ 0 w 609447"/>
                <a:gd name="connsiteY0" fmla="*/ 0 h 6858000"/>
                <a:gd name="connsiteX1" fmla="*/ 609447 w 609447"/>
                <a:gd name="connsiteY1" fmla="*/ 0 h 6858000"/>
                <a:gd name="connsiteX2" fmla="*/ 609447 w 609447"/>
                <a:gd name="connsiteY2" fmla="*/ 6858000 h 6858000"/>
                <a:gd name="connsiteX3" fmla="*/ 0 w 609447"/>
                <a:gd name="connsiteY3" fmla="*/ 6858000 h 6858000"/>
                <a:gd name="connsiteX4" fmla="*/ 0 w 609447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7" h="6858000">
                  <a:moveTo>
                    <a:pt x="0" y="0"/>
                  </a:moveTo>
                  <a:lnTo>
                    <a:pt x="609447" y="0"/>
                  </a:lnTo>
                  <a:lnTo>
                    <a:pt x="609447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US" sz="992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0F1D4F54-A5B6-4B8F-BA1C-9796B50D71E8}"/>
                </a:ext>
              </a:extLst>
            </p:cNvPr>
            <p:cNvSpPr/>
            <p:nvPr userDrawn="1"/>
          </p:nvSpPr>
          <p:spPr bwMode="blackGray">
            <a:xfrm>
              <a:off x="11027826" y="0"/>
              <a:ext cx="609438" cy="6858000"/>
            </a:xfrm>
            <a:custGeom>
              <a:avLst/>
              <a:gdLst>
                <a:gd name="connsiteX0" fmla="*/ 0 w 609438"/>
                <a:gd name="connsiteY0" fmla="*/ 0 h 6858000"/>
                <a:gd name="connsiteX1" fmla="*/ 609438 w 609438"/>
                <a:gd name="connsiteY1" fmla="*/ 0 h 6858000"/>
                <a:gd name="connsiteX2" fmla="*/ 609438 w 609438"/>
                <a:gd name="connsiteY2" fmla="*/ 6858000 h 6858000"/>
                <a:gd name="connsiteX3" fmla="*/ 0 w 609438"/>
                <a:gd name="connsiteY3" fmla="*/ 6858000 h 6858000"/>
                <a:gd name="connsiteX4" fmla="*/ 0 w 60943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38" h="6858000">
                  <a:moveTo>
                    <a:pt x="0" y="0"/>
                  </a:moveTo>
                  <a:lnTo>
                    <a:pt x="609438" y="0"/>
                  </a:lnTo>
                  <a:lnTo>
                    <a:pt x="60943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US" sz="992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D3E1AF58-F8BD-4C35-B17B-FF474AC07207}"/>
                </a:ext>
              </a:extLst>
            </p:cNvPr>
            <p:cNvSpPr/>
            <p:nvPr userDrawn="1"/>
          </p:nvSpPr>
          <p:spPr bwMode="blackGray">
            <a:xfrm>
              <a:off x="554736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US" sz="992" dirty="0">
                <a:solidFill>
                  <a:schemeClr val="tx1"/>
                </a:solidFill>
                <a:latin typeface="+mn-lt"/>
              </a:endParaRPr>
            </a:p>
          </p:txBody>
        </p: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F433238B-4167-4B9F-AD00-573B9904B268}"/>
                </a:ext>
              </a:extLst>
            </p:cNvPr>
            <p:cNvCxnSpPr/>
            <p:nvPr userDrawn="1"/>
          </p:nvCxnSpPr>
          <p:spPr bwMode="blackGray">
            <a:xfrm>
              <a:off x="0" y="62179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E9255B43-A6C1-44E1-AD76-0108E14CF1CF}"/>
                </a:ext>
              </a:extLst>
            </p:cNvPr>
            <p:cNvCxnSpPr/>
            <p:nvPr userDrawn="1"/>
          </p:nvCxnSpPr>
          <p:spPr bwMode="blackGray">
            <a:xfrm>
              <a:off x="0" y="31089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86976117-4103-48D7-A1A4-7B1F6EB39AF8}"/>
                </a:ext>
              </a:extLst>
            </p:cNvPr>
            <p:cNvCxnSpPr/>
            <p:nvPr userDrawn="1"/>
          </p:nvCxnSpPr>
          <p:spPr bwMode="blackGray">
            <a:xfrm>
              <a:off x="0" y="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AD237E79-C954-4F5C-9467-568C2B01D61D}"/>
                </a:ext>
              </a:extLst>
            </p:cNvPr>
            <p:cNvCxnSpPr/>
            <p:nvPr userDrawn="1"/>
          </p:nvCxnSpPr>
          <p:spPr bwMode="blackGray">
            <a:xfrm>
              <a:off x="0" y="124358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52C3CA5D-4381-498F-A12A-94E2357D48D3}"/>
                </a:ext>
              </a:extLst>
            </p:cNvPr>
            <p:cNvCxnSpPr/>
            <p:nvPr userDrawn="1"/>
          </p:nvCxnSpPr>
          <p:spPr bwMode="blackGray">
            <a:xfrm>
              <a:off x="0" y="93268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CA4E24DD-F3D4-4376-8AB6-A07DA4314FF3}"/>
                </a:ext>
              </a:extLst>
            </p:cNvPr>
            <p:cNvCxnSpPr/>
            <p:nvPr userDrawn="1"/>
          </p:nvCxnSpPr>
          <p:spPr bwMode="blackGray">
            <a:xfrm>
              <a:off x="0" y="186537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D5DC4754-8578-491E-A0FF-64F47384863A}"/>
                </a:ext>
              </a:extLst>
            </p:cNvPr>
            <p:cNvCxnSpPr/>
            <p:nvPr userDrawn="1"/>
          </p:nvCxnSpPr>
          <p:spPr bwMode="blackGray">
            <a:xfrm>
              <a:off x="0" y="155448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6984F9AF-FC24-4244-B2B7-556836286B42}"/>
                </a:ext>
              </a:extLst>
            </p:cNvPr>
            <p:cNvCxnSpPr/>
            <p:nvPr userDrawn="1"/>
          </p:nvCxnSpPr>
          <p:spPr bwMode="blackGray">
            <a:xfrm>
              <a:off x="0" y="248716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BBE39F50-755A-4A28-9262-956D50B5BDF8}"/>
                </a:ext>
              </a:extLst>
            </p:cNvPr>
            <p:cNvCxnSpPr/>
            <p:nvPr userDrawn="1"/>
          </p:nvCxnSpPr>
          <p:spPr bwMode="blackGray">
            <a:xfrm>
              <a:off x="0" y="217627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CFFE806D-C6EC-4A6A-A604-0951250AC780}"/>
                </a:ext>
              </a:extLst>
            </p:cNvPr>
            <p:cNvCxnSpPr/>
            <p:nvPr userDrawn="1"/>
          </p:nvCxnSpPr>
          <p:spPr bwMode="blackGray">
            <a:xfrm>
              <a:off x="0" y="310896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584ED4C1-CE4B-4983-BA97-346408DC67CE}"/>
                </a:ext>
              </a:extLst>
            </p:cNvPr>
            <p:cNvCxnSpPr/>
            <p:nvPr userDrawn="1"/>
          </p:nvCxnSpPr>
          <p:spPr bwMode="blackGray">
            <a:xfrm>
              <a:off x="0" y="279806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2C71EB62-716E-4C9B-AF43-BD800A252535}"/>
                </a:ext>
              </a:extLst>
            </p:cNvPr>
            <p:cNvCxnSpPr/>
            <p:nvPr userDrawn="1"/>
          </p:nvCxnSpPr>
          <p:spPr bwMode="blackGray">
            <a:xfrm>
              <a:off x="0" y="373075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79D29CB2-8929-4A25-98AF-2BEB838CFADE}"/>
                </a:ext>
              </a:extLst>
            </p:cNvPr>
            <p:cNvCxnSpPr/>
            <p:nvPr userDrawn="1"/>
          </p:nvCxnSpPr>
          <p:spPr bwMode="blackGray">
            <a:xfrm>
              <a:off x="0" y="341985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26555DD7-8F54-4055-98D9-803ECA4B000E}"/>
                </a:ext>
              </a:extLst>
            </p:cNvPr>
            <p:cNvCxnSpPr/>
            <p:nvPr userDrawn="1"/>
          </p:nvCxnSpPr>
          <p:spPr bwMode="blackGray">
            <a:xfrm>
              <a:off x="0" y="435254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B2A8ED3D-1604-4356-8E79-C73DF5C07F87}"/>
                </a:ext>
              </a:extLst>
            </p:cNvPr>
            <p:cNvCxnSpPr/>
            <p:nvPr userDrawn="1"/>
          </p:nvCxnSpPr>
          <p:spPr bwMode="blackGray">
            <a:xfrm>
              <a:off x="0" y="404164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59B3DA24-D2F6-4B96-A966-7778F0462788}"/>
                </a:ext>
              </a:extLst>
            </p:cNvPr>
            <p:cNvCxnSpPr/>
            <p:nvPr userDrawn="1"/>
          </p:nvCxnSpPr>
          <p:spPr bwMode="blackGray">
            <a:xfrm>
              <a:off x="0" y="497433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5B2BC198-E061-43B5-8B72-9AECD4EF674C}"/>
                </a:ext>
              </a:extLst>
            </p:cNvPr>
            <p:cNvCxnSpPr/>
            <p:nvPr userDrawn="1"/>
          </p:nvCxnSpPr>
          <p:spPr bwMode="blackGray">
            <a:xfrm>
              <a:off x="0" y="466344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5CBD1AA7-CC60-49B9-AAED-95002306B6DB}"/>
                </a:ext>
              </a:extLst>
            </p:cNvPr>
            <p:cNvCxnSpPr/>
            <p:nvPr userDrawn="1"/>
          </p:nvCxnSpPr>
          <p:spPr bwMode="blackGray">
            <a:xfrm>
              <a:off x="0" y="559612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B6CFC690-A932-420E-8641-E0D4F1D14F71}"/>
                </a:ext>
              </a:extLst>
            </p:cNvPr>
            <p:cNvCxnSpPr/>
            <p:nvPr userDrawn="1"/>
          </p:nvCxnSpPr>
          <p:spPr bwMode="blackGray">
            <a:xfrm>
              <a:off x="0" y="528523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981262C0-EBF5-4D95-9E2E-78B7BE1D5F8F}"/>
                </a:ext>
              </a:extLst>
            </p:cNvPr>
            <p:cNvCxnSpPr/>
            <p:nvPr userDrawn="1"/>
          </p:nvCxnSpPr>
          <p:spPr bwMode="blackGray">
            <a:xfrm>
              <a:off x="0" y="621792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72412145-9F02-45F4-8A1F-4109B09DA77F}"/>
                </a:ext>
              </a:extLst>
            </p:cNvPr>
            <p:cNvCxnSpPr/>
            <p:nvPr userDrawn="1"/>
          </p:nvCxnSpPr>
          <p:spPr bwMode="blackGray">
            <a:xfrm>
              <a:off x="0" y="590702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4EFB458C-651C-47B0-830C-DFC18029EB15}"/>
                </a:ext>
              </a:extLst>
            </p:cNvPr>
            <p:cNvCxnSpPr/>
            <p:nvPr userDrawn="1"/>
          </p:nvCxnSpPr>
          <p:spPr bwMode="blackGray">
            <a:xfrm>
              <a:off x="0" y="652881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275A12CE-1B9C-467B-A41F-63B02D949AF6}"/>
                </a:ext>
              </a:extLst>
            </p:cNvPr>
            <p:cNvCxnSpPr/>
            <p:nvPr userDrawn="1"/>
          </p:nvCxnSpPr>
          <p:spPr bwMode="blackGray">
            <a:xfrm>
              <a:off x="0" y="77724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CE166A7E-724C-41B9-B1E3-C18068EECF0D}"/>
                </a:ext>
              </a:extLst>
            </p:cNvPr>
            <p:cNvCxnSpPr/>
            <p:nvPr userDrawn="1"/>
          </p:nvCxnSpPr>
          <p:spPr bwMode="blackGray">
            <a:xfrm>
              <a:off x="0" y="46634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4A628A8A-2AC5-47F3-84EC-7B44237EC8C4}"/>
                </a:ext>
              </a:extLst>
            </p:cNvPr>
            <p:cNvCxnSpPr/>
            <p:nvPr userDrawn="1"/>
          </p:nvCxnSpPr>
          <p:spPr bwMode="blackGray">
            <a:xfrm>
              <a:off x="0" y="15544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B89EEAE6-AB58-4DA0-97B7-5ED0B4FB66F7}"/>
                </a:ext>
              </a:extLst>
            </p:cNvPr>
            <p:cNvCxnSpPr/>
            <p:nvPr userDrawn="1"/>
          </p:nvCxnSpPr>
          <p:spPr bwMode="blackGray">
            <a:xfrm>
              <a:off x="0" y="139903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9973091C-4F57-45F5-9278-A5495574B244}"/>
                </a:ext>
              </a:extLst>
            </p:cNvPr>
            <p:cNvCxnSpPr/>
            <p:nvPr userDrawn="1"/>
          </p:nvCxnSpPr>
          <p:spPr bwMode="blackGray">
            <a:xfrm>
              <a:off x="0" y="108813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013782DF-D3CE-43BC-B089-7657B3CC9E4F}"/>
                </a:ext>
              </a:extLst>
            </p:cNvPr>
            <p:cNvCxnSpPr/>
            <p:nvPr userDrawn="1"/>
          </p:nvCxnSpPr>
          <p:spPr bwMode="blackGray">
            <a:xfrm>
              <a:off x="0" y="202082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B40E03DB-D3B5-4ED2-94F1-18B05EF36E60}"/>
                </a:ext>
              </a:extLst>
            </p:cNvPr>
            <p:cNvCxnSpPr/>
            <p:nvPr userDrawn="1"/>
          </p:nvCxnSpPr>
          <p:spPr bwMode="blackGray">
            <a:xfrm>
              <a:off x="0" y="170992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283FFB0A-CBFF-4BBE-BC87-0A2AF4284576}"/>
                </a:ext>
              </a:extLst>
            </p:cNvPr>
            <p:cNvCxnSpPr/>
            <p:nvPr userDrawn="1"/>
          </p:nvCxnSpPr>
          <p:spPr bwMode="blackGray">
            <a:xfrm>
              <a:off x="0" y="264261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6D5A634C-FA6D-4F49-AAD5-BBCE990D4748}"/>
                </a:ext>
              </a:extLst>
            </p:cNvPr>
            <p:cNvCxnSpPr/>
            <p:nvPr userDrawn="1"/>
          </p:nvCxnSpPr>
          <p:spPr bwMode="blackGray">
            <a:xfrm>
              <a:off x="0" y="233172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B205ED71-0851-4E0C-A163-BC3D3039E671}"/>
                </a:ext>
              </a:extLst>
            </p:cNvPr>
            <p:cNvCxnSpPr/>
            <p:nvPr userDrawn="1"/>
          </p:nvCxnSpPr>
          <p:spPr bwMode="blackGray">
            <a:xfrm>
              <a:off x="0" y="326440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715526AD-CEE9-474C-A9A5-D49A5346A930}"/>
                </a:ext>
              </a:extLst>
            </p:cNvPr>
            <p:cNvCxnSpPr/>
            <p:nvPr userDrawn="1"/>
          </p:nvCxnSpPr>
          <p:spPr bwMode="blackGray">
            <a:xfrm>
              <a:off x="0" y="295351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E7BD9B20-C7BC-413A-A578-C3FF8BEBBDC0}"/>
                </a:ext>
              </a:extLst>
            </p:cNvPr>
            <p:cNvCxnSpPr/>
            <p:nvPr userDrawn="1"/>
          </p:nvCxnSpPr>
          <p:spPr bwMode="blackGray">
            <a:xfrm>
              <a:off x="0" y="388620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A981CE9B-6327-4D32-B970-04D7EC41EE89}"/>
                </a:ext>
              </a:extLst>
            </p:cNvPr>
            <p:cNvCxnSpPr/>
            <p:nvPr userDrawn="1"/>
          </p:nvCxnSpPr>
          <p:spPr bwMode="blackGray">
            <a:xfrm>
              <a:off x="0" y="357530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E8F3FFC1-0364-4801-813A-54371A2C43DA}"/>
                </a:ext>
              </a:extLst>
            </p:cNvPr>
            <p:cNvCxnSpPr/>
            <p:nvPr userDrawn="1"/>
          </p:nvCxnSpPr>
          <p:spPr bwMode="blackGray">
            <a:xfrm>
              <a:off x="0" y="450799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5606A9C3-FEED-4F52-B442-5009E3F7B54C}"/>
                </a:ext>
              </a:extLst>
            </p:cNvPr>
            <p:cNvCxnSpPr/>
            <p:nvPr userDrawn="1"/>
          </p:nvCxnSpPr>
          <p:spPr bwMode="blackGray">
            <a:xfrm>
              <a:off x="0" y="419709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9DAE2C86-BAE6-47A1-94B1-327465587DE7}"/>
                </a:ext>
              </a:extLst>
            </p:cNvPr>
            <p:cNvCxnSpPr/>
            <p:nvPr userDrawn="1"/>
          </p:nvCxnSpPr>
          <p:spPr bwMode="blackGray">
            <a:xfrm>
              <a:off x="0" y="512978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A9686103-ADA6-4E1A-817A-E71466AE209B}"/>
                </a:ext>
              </a:extLst>
            </p:cNvPr>
            <p:cNvCxnSpPr/>
            <p:nvPr userDrawn="1"/>
          </p:nvCxnSpPr>
          <p:spPr bwMode="blackGray">
            <a:xfrm>
              <a:off x="0" y="481888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BBD273DE-C35C-4DA9-96B1-DDB7F800252C}"/>
                </a:ext>
              </a:extLst>
            </p:cNvPr>
            <p:cNvCxnSpPr/>
            <p:nvPr userDrawn="1"/>
          </p:nvCxnSpPr>
          <p:spPr bwMode="blackGray">
            <a:xfrm>
              <a:off x="0" y="575157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D9A7DF1D-083E-42BB-91EA-4E30FEA625A2}"/>
                </a:ext>
              </a:extLst>
            </p:cNvPr>
            <p:cNvCxnSpPr/>
            <p:nvPr userDrawn="1"/>
          </p:nvCxnSpPr>
          <p:spPr bwMode="blackGray">
            <a:xfrm>
              <a:off x="0" y="544068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2D0D1604-79C2-46BE-9905-D864D0ECFE20}"/>
                </a:ext>
              </a:extLst>
            </p:cNvPr>
            <p:cNvCxnSpPr/>
            <p:nvPr userDrawn="1"/>
          </p:nvCxnSpPr>
          <p:spPr bwMode="blackGray">
            <a:xfrm>
              <a:off x="0" y="637336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B7B9FA60-E80E-4FE7-BB67-028805A248EE}"/>
                </a:ext>
              </a:extLst>
            </p:cNvPr>
            <p:cNvCxnSpPr/>
            <p:nvPr userDrawn="1"/>
          </p:nvCxnSpPr>
          <p:spPr bwMode="blackGray">
            <a:xfrm>
              <a:off x="0" y="606247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102F5688-0147-4CC6-8FB3-67034979720D}"/>
                </a:ext>
              </a:extLst>
            </p:cNvPr>
            <p:cNvCxnSpPr/>
            <p:nvPr userDrawn="1"/>
          </p:nvCxnSpPr>
          <p:spPr bwMode="blackGray">
            <a:xfrm>
              <a:off x="0" y="668426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8" name="main body box">
              <a:extLst>
                <a:ext uri="{FF2B5EF4-FFF2-40B4-BE49-F238E27FC236}">
                  <a16:creationId xmlns:a16="http://schemas.microsoft.com/office/drawing/2014/main" id="{3AB62359-B582-4196-8266-DC8ADBA988F4}"/>
                </a:ext>
              </a:extLst>
            </p:cNvPr>
            <p:cNvSpPr/>
            <p:nvPr userDrawn="1"/>
          </p:nvSpPr>
          <p:spPr bwMode="blackGray">
            <a:xfrm>
              <a:off x="554736" y="1394691"/>
              <a:ext cx="11082528" cy="4823229"/>
            </a:xfrm>
            <a:prstGeom prst="rect">
              <a:avLst/>
            </a:prstGeom>
            <a:noFill/>
            <a:ln w="12700">
              <a:solidFill>
                <a:srgbClr val="19D3C5">
                  <a:alpha val="50000"/>
                </a:srgbClr>
              </a:solidFill>
            </a:ln>
          </p:spPr>
          <p:txBody>
            <a:bodyPr vert="horz" wrap="square" lIns="68572" tIns="34286" rIns="68572" bIns="34286" numCol="1" anchor="t" anchorCtr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US" sz="992" dirty="0">
                <a:solidFill>
                  <a:schemeClr val="tx1"/>
                </a:solidFill>
                <a:latin typeface="+mn-lt"/>
              </a:endParaRPr>
            </a:p>
          </p:txBody>
        </p: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3D738849-8295-4057-B044-0B0E80C1C3DA}"/>
                </a:ext>
              </a:extLst>
            </p:cNvPr>
            <p:cNvCxnSpPr/>
            <p:nvPr userDrawn="1"/>
          </p:nvCxnSpPr>
          <p:spPr bwMode="blackGray">
            <a:xfrm>
              <a:off x="554736" y="1867077"/>
              <a:ext cx="11082528" cy="0"/>
            </a:xfrm>
            <a:prstGeom prst="line">
              <a:avLst/>
            </a:prstGeom>
            <a:noFill/>
            <a:ln w="12700">
              <a:solidFill>
                <a:srgbClr val="19D3C5">
                  <a:alpha val="50000"/>
                </a:srgbClr>
              </a:solidFill>
            </a:ln>
          </p:spPr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81361245-226A-4BA1-8B7C-025011F07E2A}"/>
                </a:ext>
              </a:extLst>
            </p:cNvPr>
            <p:cNvCxnSpPr/>
            <p:nvPr userDrawn="1"/>
          </p:nvCxnSpPr>
          <p:spPr bwMode="blackGray">
            <a:xfrm>
              <a:off x="554736" y="1397420"/>
              <a:ext cx="11082528" cy="0"/>
            </a:xfrm>
            <a:prstGeom prst="line">
              <a:avLst/>
            </a:prstGeom>
            <a:noFill/>
            <a:ln w="12700">
              <a:solidFill>
                <a:srgbClr val="19D3C5">
                  <a:alpha val="50000"/>
                </a:srgbClr>
              </a:solidFill>
            </a:ln>
          </p:spPr>
        </p:cxnSp>
      </p:grpSp>
      <p:sp>
        <p:nvSpPr>
          <p:cNvPr id="163" name="Sticker" hidden="1">
            <a:extLst>
              <a:ext uri="{FF2B5EF4-FFF2-40B4-BE49-F238E27FC236}">
                <a16:creationId xmlns:a16="http://schemas.microsoft.com/office/drawing/2014/main" id="{F4B31D41-9E38-4C47-B14A-953F41CF2048}"/>
              </a:ext>
            </a:extLst>
          </p:cNvPr>
          <p:cNvSpPr txBox="1"/>
          <p:nvPr userDrawn="1"/>
        </p:nvSpPr>
        <p:spPr>
          <a:xfrm>
            <a:off x="554736" y="966813"/>
            <a:ext cx="344646" cy="123111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vert="horz" wrap="none" lIns="0" tIns="0" rIns="0" bIns="0" rtlCol="0">
            <a:spAutoFit/>
          </a:bodyPr>
          <a:lstStyle>
            <a:defPPr>
              <a:defRPr lang="en-US"/>
            </a:defPPr>
            <a:lvl1pPr>
              <a:spcBef>
                <a:spcPts val="300"/>
              </a:spcBef>
              <a:spcAft>
                <a:spcPts val="300"/>
              </a:spcAft>
              <a:buNone/>
              <a:defRPr sz="800" b="1" cap="all" baseline="0"/>
            </a:lvl1pPr>
          </a:lstStyle>
          <a:p>
            <a:pPr lvl="0" rtl="0"/>
            <a:r>
              <a:rPr lang="en-US" sz="800" dirty="0"/>
              <a:t>STICKER</a:t>
            </a:r>
          </a:p>
        </p:txBody>
      </p:sp>
      <p:sp>
        <p:nvSpPr>
          <p:cNvPr id="155" name="ACET" hidden="1">
            <a:extLst>
              <a:ext uri="{FF2B5EF4-FFF2-40B4-BE49-F238E27FC236}">
                <a16:creationId xmlns:a16="http://schemas.microsoft.com/office/drawing/2014/main" id="{6FC9F96D-D74F-4064-BE66-104F69CCE92E}"/>
              </a:ext>
            </a:extLst>
          </p:cNvPr>
          <p:cNvSpPr txBox="1"/>
          <p:nvPr userDrawn="1">
            <p:custDataLst>
              <p:tags r:id="rId24"/>
            </p:custDataLst>
          </p:nvPr>
        </p:nvSpPr>
        <p:spPr>
          <a:xfrm>
            <a:off x="4942419" y="2133599"/>
            <a:ext cx="4065671" cy="73152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defPPr>
              <a:defRPr lang="en-US"/>
            </a:defPPr>
            <a:lvl1pPr lv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egoe UI" panose="020B0502040204020203" pitchFamily="34" charset="0"/>
              <a:buChar char="​"/>
              <a:defRPr sz="1600" b="1"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10000"/>
              <a:buFont typeface="Wingdings" panose="05000000000000000000" pitchFamily="2" charset="2"/>
              <a:buChar char=""/>
              <a:defRPr sz="1600"/>
            </a:lvl2pPr>
            <a:lvl3pPr marL="442913" lvl="2" indent="-21431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10000"/>
              <a:buFont typeface="Arial" panose="020B0604020202020204" pitchFamily="34" charset="0"/>
              <a:buChar char="‒"/>
              <a:defRPr sz="1600"/>
            </a:lvl3pPr>
            <a:lvl4pPr marL="598488" lvl="3" indent="-1524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600"/>
            </a:lvl4pPr>
            <a:lvl5pPr marL="817563" lvl="4" indent="-1476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̶"/>
              <a:defRPr sz="1600"/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lvl="0" rtl="0"/>
            <a:r>
              <a:rPr lang="en-US" sz="1600" dirty="0"/>
              <a:t>Above Chart Exhibit Title</a:t>
            </a:r>
          </a:p>
          <a:p>
            <a:pPr lvl="0" rtl="0"/>
            <a:r>
              <a:rPr lang="en-US" sz="1600" b="0" dirty="0"/>
              <a:t>Unit of Measure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BA02D5-5579-4386-BB2A-334ACD085C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4736" y="1879457"/>
            <a:ext cx="11082528" cy="121828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152" name="LegendBoxes" hidden="1">
            <a:extLst>
              <a:ext uri="{FF2B5EF4-FFF2-40B4-BE49-F238E27FC236}">
                <a16:creationId xmlns:a16="http://schemas.microsoft.com/office/drawing/2014/main" id="{AFAE54A0-4749-4FF2-8CA2-899886542DFC}"/>
              </a:ext>
            </a:extLst>
          </p:cNvPr>
          <p:cNvGrpSpPr/>
          <p:nvPr userDrawn="1"/>
        </p:nvGrpSpPr>
        <p:grpSpPr>
          <a:xfrm>
            <a:off x="10407321" y="4381500"/>
            <a:ext cx="962379" cy="1717282"/>
            <a:chOff x="7756825" y="4364041"/>
            <a:chExt cx="721784" cy="1717282"/>
          </a:xfrm>
        </p:grpSpPr>
        <p:sp>
          <p:nvSpPr>
            <p:cNvPr id="153" name="RectangleLegend1" hidden="1">
              <a:extLst>
                <a:ext uri="{FF2B5EF4-FFF2-40B4-BE49-F238E27FC236}">
                  <a16:creationId xmlns:a16="http://schemas.microsoft.com/office/drawing/2014/main" id="{9C6A0C1B-E4C7-42F3-A3EB-B853BB72883F}"/>
                </a:ext>
              </a:extLst>
            </p:cNvPr>
            <p:cNvSpPr/>
            <p:nvPr/>
          </p:nvSpPr>
          <p:spPr>
            <a:xfrm>
              <a:off x="7756825" y="4385399"/>
              <a:ext cx="172729" cy="172729"/>
            </a:xfrm>
            <a:prstGeom prst="rect">
              <a:avLst/>
            </a:prstGeom>
            <a:solidFill>
              <a:schemeClr val="accent1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54" name="RectangleLegend2" hidden="1">
              <a:extLst>
                <a:ext uri="{FF2B5EF4-FFF2-40B4-BE49-F238E27FC236}">
                  <a16:creationId xmlns:a16="http://schemas.microsoft.com/office/drawing/2014/main" id="{0A7BF9DF-EA8D-4D79-99E5-CB5DD9FAE7CE}"/>
                </a:ext>
              </a:extLst>
            </p:cNvPr>
            <p:cNvSpPr/>
            <p:nvPr/>
          </p:nvSpPr>
          <p:spPr>
            <a:xfrm>
              <a:off x="7756825" y="4764897"/>
              <a:ext cx="172729" cy="172729"/>
            </a:xfrm>
            <a:prstGeom prst="rect">
              <a:avLst/>
            </a:prstGeom>
            <a:solidFill>
              <a:schemeClr val="accent2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64" name="RectangleLegend3" hidden="1">
              <a:extLst>
                <a:ext uri="{FF2B5EF4-FFF2-40B4-BE49-F238E27FC236}">
                  <a16:creationId xmlns:a16="http://schemas.microsoft.com/office/drawing/2014/main" id="{70DEB118-14A8-4151-B6FB-CF7F0CA67EE0}"/>
                </a:ext>
              </a:extLst>
            </p:cNvPr>
            <p:cNvSpPr/>
            <p:nvPr/>
          </p:nvSpPr>
          <p:spPr>
            <a:xfrm>
              <a:off x="7756825" y="5138493"/>
              <a:ext cx="172729" cy="172729"/>
            </a:xfrm>
            <a:prstGeom prst="rect">
              <a:avLst/>
            </a:prstGeom>
            <a:solidFill>
              <a:schemeClr val="accent3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65" name="RectangleLegend4" hidden="1">
              <a:extLst>
                <a:ext uri="{FF2B5EF4-FFF2-40B4-BE49-F238E27FC236}">
                  <a16:creationId xmlns:a16="http://schemas.microsoft.com/office/drawing/2014/main" id="{FB77CDDD-2A9C-4BFF-9AB5-2DC48EE227B4}"/>
                </a:ext>
              </a:extLst>
            </p:cNvPr>
            <p:cNvSpPr/>
            <p:nvPr/>
          </p:nvSpPr>
          <p:spPr>
            <a:xfrm>
              <a:off x="7756825" y="5512089"/>
              <a:ext cx="172729" cy="172729"/>
            </a:xfrm>
            <a:prstGeom prst="rect">
              <a:avLst/>
            </a:prstGeom>
            <a:solidFill>
              <a:schemeClr val="accent4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66" name="RectangleLegend5" hidden="1">
              <a:extLst>
                <a:ext uri="{FF2B5EF4-FFF2-40B4-BE49-F238E27FC236}">
                  <a16:creationId xmlns:a16="http://schemas.microsoft.com/office/drawing/2014/main" id="{87B85520-1A99-4945-B115-DA746476E9B4}"/>
                </a:ext>
              </a:extLst>
            </p:cNvPr>
            <p:cNvSpPr/>
            <p:nvPr/>
          </p:nvSpPr>
          <p:spPr>
            <a:xfrm>
              <a:off x="7756825" y="5885685"/>
              <a:ext cx="172729" cy="172729"/>
            </a:xfrm>
            <a:prstGeom prst="rect">
              <a:avLst/>
            </a:prstGeom>
            <a:solidFill>
              <a:schemeClr val="accent5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67" name="Legend1" hidden="1">
              <a:extLst>
                <a:ext uri="{FF2B5EF4-FFF2-40B4-BE49-F238E27FC236}">
                  <a16:creationId xmlns:a16="http://schemas.microsoft.com/office/drawing/2014/main" id="{7E99D7DD-2440-4860-9E3A-01638885500A}"/>
                </a:ext>
              </a:extLst>
            </p:cNvPr>
            <p:cNvSpPr txBox="1"/>
            <p:nvPr/>
          </p:nvSpPr>
          <p:spPr>
            <a:xfrm>
              <a:off x="8082971" y="4364041"/>
              <a:ext cx="395638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 rtl="0"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168" name="Legend2" hidden="1">
              <a:extLst>
                <a:ext uri="{FF2B5EF4-FFF2-40B4-BE49-F238E27FC236}">
                  <a16:creationId xmlns:a16="http://schemas.microsoft.com/office/drawing/2014/main" id="{15208E65-09D9-4BF2-9F59-A6F0D472D5C2}"/>
                </a:ext>
              </a:extLst>
            </p:cNvPr>
            <p:cNvSpPr txBox="1"/>
            <p:nvPr/>
          </p:nvSpPr>
          <p:spPr>
            <a:xfrm>
              <a:off x="8082971" y="4743539"/>
              <a:ext cx="395638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 rtl="0"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169" name="Legend3" hidden="1">
              <a:extLst>
                <a:ext uri="{FF2B5EF4-FFF2-40B4-BE49-F238E27FC236}">
                  <a16:creationId xmlns:a16="http://schemas.microsoft.com/office/drawing/2014/main" id="{DAA33242-73CE-4ED4-B9D6-211DF13ED526}"/>
                </a:ext>
              </a:extLst>
            </p:cNvPr>
            <p:cNvSpPr txBox="1"/>
            <p:nvPr/>
          </p:nvSpPr>
          <p:spPr>
            <a:xfrm>
              <a:off x="8082971" y="5123037"/>
              <a:ext cx="395638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 rtl="0"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170" name="Legend4" hidden="1">
              <a:extLst>
                <a:ext uri="{FF2B5EF4-FFF2-40B4-BE49-F238E27FC236}">
                  <a16:creationId xmlns:a16="http://schemas.microsoft.com/office/drawing/2014/main" id="{7BCF1838-446B-4B5E-B364-BEBE6CC44536}"/>
                </a:ext>
              </a:extLst>
            </p:cNvPr>
            <p:cNvSpPr txBox="1"/>
            <p:nvPr/>
          </p:nvSpPr>
          <p:spPr>
            <a:xfrm>
              <a:off x="8082971" y="5494458"/>
              <a:ext cx="395638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 rtl="0"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171" name="Legend5" hidden="1">
              <a:extLst>
                <a:ext uri="{FF2B5EF4-FFF2-40B4-BE49-F238E27FC236}">
                  <a16:creationId xmlns:a16="http://schemas.microsoft.com/office/drawing/2014/main" id="{EA1A9BC0-9185-48F4-AE4E-ED7F7E354093}"/>
                </a:ext>
              </a:extLst>
            </p:cNvPr>
            <p:cNvSpPr txBox="1"/>
            <p:nvPr/>
          </p:nvSpPr>
          <p:spPr>
            <a:xfrm>
              <a:off x="8082970" y="5865879"/>
              <a:ext cx="395638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 rtl="0"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</p:grpSp>
      <p:grpSp>
        <p:nvGrpSpPr>
          <p:cNvPr id="172" name="LegendLines" hidden="1">
            <a:extLst>
              <a:ext uri="{FF2B5EF4-FFF2-40B4-BE49-F238E27FC236}">
                <a16:creationId xmlns:a16="http://schemas.microsoft.com/office/drawing/2014/main" id="{D0125471-324F-46BA-8B26-CFAF955C8D86}"/>
              </a:ext>
            </a:extLst>
          </p:cNvPr>
          <p:cNvGrpSpPr/>
          <p:nvPr userDrawn="1"/>
        </p:nvGrpSpPr>
        <p:grpSpPr>
          <a:xfrm>
            <a:off x="10020542" y="3222173"/>
            <a:ext cx="1349148" cy="958286"/>
            <a:chOff x="7495285" y="2235163"/>
            <a:chExt cx="1011861" cy="958286"/>
          </a:xfrm>
        </p:grpSpPr>
        <p:sp>
          <p:nvSpPr>
            <p:cNvPr id="173" name="Legend1" hidden="1">
              <a:extLst>
                <a:ext uri="{FF2B5EF4-FFF2-40B4-BE49-F238E27FC236}">
                  <a16:creationId xmlns:a16="http://schemas.microsoft.com/office/drawing/2014/main" id="{BD407C11-461A-4560-A407-0EC5640D7E7B}"/>
                </a:ext>
              </a:extLst>
            </p:cNvPr>
            <p:cNvSpPr txBox="1"/>
            <p:nvPr/>
          </p:nvSpPr>
          <p:spPr>
            <a:xfrm>
              <a:off x="8111508" y="2235163"/>
              <a:ext cx="395638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 rtl="0"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174" name="Legend2" hidden="1">
              <a:extLst>
                <a:ext uri="{FF2B5EF4-FFF2-40B4-BE49-F238E27FC236}">
                  <a16:creationId xmlns:a16="http://schemas.microsoft.com/office/drawing/2014/main" id="{EC0230C8-6382-4E0B-9409-0EABB727B928}"/>
                </a:ext>
              </a:extLst>
            </p:cNvPr>
            <p:cNvSpPr txBox="1"/>
            <p:nvPr/>
          </p:nvSpPr>
          <p:spPr>
            <a:xfrm>
              <a:off x="8111508" y="2606584"/>
              <a:ext cx="395638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 rtl="0"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175" name="Legend3" hidden="1">
              <a:extLst>
                <a:ext uri="{FF2B5EF4-FFF2-40B4-BE49-F238E27FC236}">
                  <a16:creationId xmlns:a16="http://schemas.microsoft.com/office/drawing/2014/main" id="{A694686B-799E-4BF9-A067-FFF8801E12FC}"/>
                </a:ext>
              </a:extLst>
            </p:cNvPr>
            <p:cNvSpPr txBox="1"/>
            <p:nvPr/>
          </p:nvSpPr>
          <p:spPr>
            <a:xfrm>
              <a:off x="8111508" y="2978005"/>
              <a:ext cx="395638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 rtl="0"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176" name="LineLegend3" hidden="1">
              <a:extLst>
                <a:ext uri="{FF2B5EF4-FFF2-40B4-BE49-F238E27FC236}">
                  <a16:creationId xmlns:a16="http://schemas.microsoft.com/office/drawing/2014/main" id="{D5C83114-D2A0-4FEF-800C-CFBCBAA307F3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7495285" y="3084175"/>
              <a:ext cx="457200" cy="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rtl="0"/>
              <a:endParaRPr lang="en-US" sz="1400" baseline="0" dirty="0">
                <a:ea typeface="+mn-ea"/>
              </a:endParaRPr>
            </a:p>
          </p:txBody>
        </p:sp>
        <p:sp>
          <p:nvSpPr>
            <p:cNvPr id="177" name="LineLegend2" hidden="1">
              <a:extLst>
                <a:ext uri="{FF2B5EF4-FFF2-40B4-BE49-F238E27FC236}">
                  <a16:creationId xmlns:a16="http://schemas.microsoft.com/office/drawing/2014/main" id="{8AF42662-3E04-4C3E-A8CC-B9405F95600A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7495285" y="2710816"/>
              <a:ext cx="457200" cy="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rtl="0"/>
              <a:endParaRPr lang="en-US" sz="1400" baseline="0" dirty="0">
                <a:ea typeface="+mn-ea"/>
              </a:endParaRPr>
            </a:p>
          </p:txBody>
        </p:sp>
        <p:sp>
          <p:nvSpPr>
            <p:cNvPr id="178" name="LineLegend1" hidden="1">
              <a:extLst>
                <a:ext uri="{FF2B5EF4-FFF2-40B4-BE49-F238E27FC236}">
                  <a16:creationId xmlns:a16="http://schemas.microsoft.com/office/drawing/2014/main" id="{B9F9FBCA-259E-40D0-BB73-4600905E4E66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7495285" y="2342885"/>
              <a:ext cx="457200" cy="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rtl="0"/>
              <a:endParaRPr lang="en-US" sz="1400" baseline="0" dirty="0">
                <a:ea typeface="+mn-ea"/>
              </a:endParaRPr>
            </a:p>
          </p:txBody>
        </p:sp>
      </p:grpSp>
      <p:grpSp>
        <p:nvGrpSpPr>
          <p:cNvPr id="179" name="LegendMoons" hidden="1">
            <a:extLst>
              <a:ext uri="{FF2B5EF4-FFF2-40B4-BE49-F238E27FC236}">
                <a16:creationId xmlns:a16="http://schemas.microsoft.com/office/drawing/2014/main" id="{329BC214-E2D4-48E5-A440-2E0D57EA74F0}"/>
              </a:ext>
            </a:extLst>
          </p:cNvPr>
          <p:cNvGrpSpPr/>
          <p:nvPr userDrawn="1"/>
        </p:nvGrpSpPr>
        <p:grpSpPr>
          <a:xfrm>
            <a:off x="10371996" y="1289274"/>
            <a:ext cx="997693" cy="1731859"/>
            <a:chOff x="7723680" y="1702457"/>
            <a:chExt cx="748270" cy="1731859"/>
          </a:xfrm>
        </p:grpSpPr>
        <p:sp>
          <p:nvSpPr>
            <p:cNvPr id="201" name="Legend1" hidden="1">
              <a:extLst>
                <a:ext uri="{FF2B5EF4-FFF2-40B4-BE49-F238E27FC236}">
                  <a16:creationId xmlns:a16="http://schemas.microsoft.com/office/drawing/2014/main" id="{C154B25A-61E5-4B5D-B835-2FD0F6CA93DD}"/>
                </a:ext>
              </a:extLst>
            </p:cNvPr>
            <p:cNvSpPr txBox="1"/>
            <p:nvPr/>
          </p:nvSpPr>
          <p:spPr>
            <a:xfrm>
              <a:off x="8076312" y="1709816"/>
              <a:ext cx="395638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 rtl="0"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202" name="Legend2" hidden="1">
              <a:extLst>
                <a:ext uri="{FF2B5EF4-FFF2-40B4-BE49-F238E27FC236}">
                  <a16:creationId xmlns:a16="http://schemas.microsoft.com/office/drawing/2014/main" id="{E8570CE5-3695-4D09-B984-F9BAB5E41467}"/>
                </a:ext>
              </a:extLst>
            </p:cNvPr>
            <p:cNvSpPr txBox="1"/>
            <p:nvPr/>
          </p:nvSpPr>
          <p:spPr>
            <a:xfrm>
              <a:off x="8076312" y="2085275"/>
              <a:ext cx="395638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 rtl="0"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203" name="Legend3" hidden="1">
              <a:extLst>
                <a:ext uri="{FF2B5EF4-FFF2-40B4-BE49-F238E27FC236}">
                  <a16:creationId xmlns:a16="http://schemas.microsoft.com/office/drawing/2014/main" id="{4F8E2E6C-FE6E-4D22-B2BB-EA33FA3E8BB9}"/>
                </a:ext>
              </a:extLst>
            </p:cNvPr>
            <p:cNvSpPr txBox="1"/>
            <p:nvPr/>
          </p:nvSpPr>
          <p:spPr>
            <a:xfrm>
              <a:off x="8076312" y="2460734"/>
              <a:ext cx="395638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 rtl="0"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204" name="Legend4" hidden="1">
              <a:extLst>
                <a:ext uri="{FF2B5EF4-FFF2-40B4-BE49-F238E27FC236}">
                  <a16:creationId xmlns:a16="http://schemas.microsoft.com/office/drawing/2014/main" id="{152B3FE6-C8F3-480B-A232-945349E6FFB2}"/>
                </a:ext>
              </a:extLst>
            </p:cNvPr>
            <p:cNvSpPr txBox="1"/>
            <p:nvPr/>
          </p:nvSpPr>
          <p:spPr>
            <a:xfrm>
              <a:off x="8076312" y="2836193"/>
              <a:ext cx="395638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 rtl="0"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205" name="Legend5" hidden="1">
              <a:extLst>
                <a:ext uri="{FF2B5EF4-FFF2-40B4-BE49-F238E27FC236}">
                  <a16:creationId xmlns:a16="http://schemas.microsoft.com/office/drawing/2014/main" id="{D6AE167C-EDD9-4024-AB50-2A380239C276}"/>
                </a:ext>
              </a:extLst>
            </p:cNvPr>
            <p:cNvSpPr txBox="1"/>
            <p:nvPr/>
          </p:nvSpPr>
          <p:spPr>
            <a:xfrm>
              <a:off x="8076312" y="3211654"/>
              <a:ext cx="395638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 rtl="0"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grpSp>
          <p:nvGrpSpPr>
            <p:cNvPr id="206" name="MoonLegend1" hidden="1">
              <a:extLst>
                <a:ext uri="{FF2B5EF4-FFF2-40B4-BE49-F238E27FC236}">
                  <a16:creationId xmlns:a16="http://schemas.microsoft.com/office/drawing/2014/main" id="{50D14B8A-EFBC-4C2B-83B8-487582EA1827}"/>
                </a:ext>
              </a:extLst>
            </p:cNvPr>
            <p:cNvGrpSpPr>
              <a:grpSpLocks noChangeAspect="1"/>
            </p:cNvGrpSpPr>
            <p:nvPr>
              <p:custDataLst>
                <p:tags r:id="rId25"/>
              </p:custDataLst>
            </p:nvPr>
          </p:nvGrpSpPr>
          <p:grpSpPr>
            <a:xfrm>
              <a:off x="7723680" y="1702457"/>
              <a:ext cx="228600" cy="228600"/>
              <a:chOff x="762000" y="1270000"/>
              <a:chExt cx="254000" cy="254000"/>
            </a:xfrm>
          </p:grpSpPr>
          <p:sp>
            <p:nvSpPr>
              <p:cNvPr id="219" name="Oval 218" hidden="1">
                <a:extLst>
                  <a:ext uri="{FF2B5EF4-FFF2-40B4-BE49-F238E27FC236}">
                    <a16:creationId xmlns:a16="http://schemas.microsoft.com/office/drawing/2014/main" id="{53D058D1-1F71-411B-AA2B-B4E3834BFD3A}"/>
                  </a:ext>
                </a:extLst>
              </p:cNvPr>
              <p:cNvSpPr/>
              <p:nvPr>
                <p:custDataLst>
                  <p:tags r:id="rId38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D0D0D0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20" name="Arc 219" hidden="1">
                <a:extLst>
                  <a:ext uri="{FF2B5EF4-FFF2-40B4-BE49-F238E27FC236}">
                    <a16:creationId xmlns:a16="http://schemas.microsoft.com/office/drawing/2014/main" id="{5F538108-3806-4EF6-90AA-830B37FB99A4}"/>
                  </a:ext>
                </a:extLst>
              </p:cNvPr>
              <p:cNvSpPr/>
              <p:nvPr>
                <p:custDataLst>
                  <p:tags r:id="rId39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1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rtl="0"/>
                <a:endParaRPr lang="en-US" sz="1400" dirty="0"/>
              </a:p>
            </p:txBody>
          </p:sp>
        </p:grpSp>
        <p:grpSp>
          <p:nvGrpSpPr>
            <p:cNvPr id="207" name="MoonLegend2" hidden="1">
              <a:extLst>
                <a:ext uri="{FF2B5EF4-FFF2-40B4-BE49-F238E27FC236}">
                  <a16:creationId xmlns:a16="http://schemas.microsoft.com/office/drawing/2014/main" id="{16A0D1A9-0070-4D06-B6C4-262B5C8CB6DB}"/>
                </a:ext>
              </a:extLst>
            </p:cNvPr>
            <p:cNvGrpSpPr>
              <a:grpSpLocks noChangeAspect="1"/>
            </p:cNvGrpSpPr>
            <p:nvPr>
              <p:custDataLst>
                <p:tags r:id="rId26"/>
              </p:custDataLst>
            </p:nvPr>
          </p:nvGrpSpPr>
          <p:grpSpPr>
            <a:xfrm>
              <a:off x="7723680" y="2078270"/>
              <a:ext cx="228600" cy="228600"/>
              <a:chOff x="762000" y="1270000"/>
              <a:chExt cx="254000" cy="254000"/>
            </a:xfrm>
          </p:grpSpPr>
          <p:sp>
            <p:nvSpPr>
              <p:cNvPr id="217" name="Oval 216" hidden="1">
                <a:extLst>
                  <a:ext uri="{FF2B5EF4-FFF2-40B4-BE49-F238E27FC236}">
                    <a16:creationId xmlns:a16="http://schemas.microsoft.com/office/drawing/2014/main" id="{9980B005-6158-420C-85FA-6DBF4F9FD159}"/>
                  </a:ext>
                </a:extLst>
              </p:cNvPr>
              <p:cNvSpPr/>
              <p:nvPr>
                <p:custDataLst>
                  <p:tags r:id="rId36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D0D0D0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18" name="Arc 217" hidden="1">
                <a:extLst>
                  <a:ext uri="{FF2B5EF4-FFF2-40B4-BE49-F238E27FC236}">
                    <a16:creationId xmlns:a16="http://schemas.microsoft.com/office/drawing/2014/main" id="{477B7D80-5D37-4A20-969B-EC54521139F4}"/>
                  </a:ext>
                </a:extLst>
              </p:cNvPr>
              <p:cNvSpPr/>
              <p:nvPr>
                <p:custDataLst>
                  <p:tags r:id="rId37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0"/>
                </a:avLst>
              </a:prstGeom>
              <a:solidFill>
                <a:schemeClr val="accent1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rtl="0"/>
                <a:endParaRPr lang="en-US" sz="1400" dirty="0"/>
              </a:p>
            </p:txBody>
          </p:sp>
        </p:grpSp>
        <p:grpSp>
          <p:nvGrpSpPr>
            <p:cNvPr id="208" name="MoonLegend3" hidden="1">
              <a:extLst>
                <a:ext uri="{FF2B5EF4-FFF2-40B4-BE49-F238E27FC236}">
                  <a16:creationId xmlns:a16="http://schemas.microsoft.com/office/drawing/2014/main" id="{A1666A33-CA98-4D7F-8076-66AE5C0A02FB}"/>
                </a:ext>
              </a:extLst>
            </p:cNvPr>
            <p:cNvGrpSpPr>
              <a:grpSpLocks noChangeAspect="1"/>
            </p:cNvGrpSpPr>
            <p:nvPr>
              <p:custDataLst>
                <p:tags r:id="rId27"/>
              </p:custDataLst>
            </p:nvPr>
          </p:nvGrpSpPr>
          <p:grpSpPr>
            <a:xfrm>
              <a:off x="7723680" y="2454085"/>
              <a:ext cx="228600" cy="228600"/>
              <a:chOff x="762000" y="1270000"/>
              <a:chExt cx="254000" cy="254000"/>
            </a:xfrm>
          </p:grpSpPr>
          <p:sp>
            <p:nvSpPr>
              <p:cNvPr id="215" name="Oval 214" hidden="1">
                <a:extLst>
                  <a:ext uri="{FF2B5EF4-FFF2-40B4-BE49-F238E27FC236}">
                    <a16:creationId xmlns:a16="http://schemas.microsoft.com/office/drawing/2014/main" id="{F30983E8-31EE-43D3-B6A4-B3B55FF75719}"/>
                  </a:ext>
                </a:extLst>
              </p:cNvPr>
              <p:cNvSpPr/>
              <p:nvPr>
                <p:custDataLst>
                  <p:tags r:id="rId34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D0D0D0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16" name="Arc 215" hidden="1">
                <a:extLst>
                  <a:ext uri="{FF2B5EF4-FFF2-40B4-BE49-F238E27FC236}">
                    <a16:creationId xmlns:a16="http://schemas.microsoft.com/office/drawing/2014/main" id="{A44D2857-8391-4466-A478-26ECF613C25F}"/>
                  </a:ext>
                </a:extLst>
              </p:cNvPr>
              <p:cNvSpPr/>
              <p:nvPr>
                <p:custDataLst>
                  <p:tags r:id="rId35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1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rtl="0"/>
                <a:endParaRPr lang="en-US" sz="1400" dirty="0"/>
              </a:p>
            </p:txBody>
          </p:sp>
        </p:grpSp>
        <p:grpSp>
          <p:nvGrpSpPr>
            <p:cNvPr id="209" name="MoonLegend4" hidden="1">
              <a:extLst>
                <a:ext uri="{FF2B5EF4-FFF2-40B4-BE49-F238E27FC236}">
                  <a16:creationId xmlns:a16="http://schemas.microsoft.com/office/drawing/2014/main" id="{0EDCD992-D2F8-430F-A2C1-64B7072FA8A4}"/>
                </a:ext>
              </a:extLst>
            </p:cNvPr>
            <p:cNvGrpSpPr>
              <a:grpSpLocks noChangeAspect="1"/>
            </p:cNvGrpSpPr>
            <p:nvPr>
              <p:custDataLst>
                <p:tags r:id="rId28"/>
              </p:custDataLst>
            </p:nvPr>
          </p:nvGrpSpPr>
          <p:grpSpPr>
            <a:xfrm>
              <a:off x="7723680" y="2829900"/>
              <a:ext cx="228600" cy="228600"/>
              <a:chOff x="762000" y="1270000"/>
              <a:chExt cx="254000" cy="254000"/>
            </a:xfrm>
          </p:grpSpPr>
          <p:sp>
            <p:nvSpPr>
              <p:cNvPr id="213" name="Oval 212" hidden="1">
                <a:extLst>
                  <a:ext uri="{FF2B5EF4-FFF2-40B4-BE49-F238E27FC236}">
                    <a16:creationId xmlns:a16="http://schemas.microsoft.com/office/drawing/2014/main" id="{88C4DEC9-0EDC-4E60-8FEB-7BF5A335DA67}"/>
                  </a:ext>
                </a:extLst>
              </p:cNvPr>
              <p:cNvSpPr/>
              <p:nvPr>
                <p:custDataLst>
                  <p:tags r:id="rId32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D0D0D0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14" name="Arc 213" hidden="1">
                <a:extLst>
                  <a:ext uri="{FF2B5EF4-FFF2-40B4-BE49-F238E27FC236}">
                    <a16:creationId xmlns:a16="http://schemas.microsoft.com/office/drawing/2014/main" id="{A173ED00-390E-4377-9A01-A05493EEEC41}"/>
                  </a:ext>
                </a:extLst>
              </p:cNvPr>
              <p:cNvSpPr/>
              <p:nvPr>
                <p:custDataLst>
                  <p:tags r:id="rId33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10800000"/>
                </a:avLst>
              </a:prstGeom>
              <a:solidFill>
                <a:schemeClr val="accent1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rtl="0"/>
                <a:endParaRPr lang="en-US" sz="1400" dirty="0"/>
              </a:p>
            </p:txBody>
          </p:sp>
        </p:grpSp>
        <p:grpSp>
          <p:nvGrpSpPr>
            <p:cNvPr id="210" name="MoonLegend5" hidden="1">
              <a:extLst>
                <a:ext uri="{FF2B5EF4-FFF2-40B4-BE49-F238E27FC236}">
                  <a16:creationId xmlns:a16="http://schemas.microsoft.com/office/drawing/2014/main" id="{344D2548-B65B-4DA2-AB7B-CD2885A9DC84}"/>
                </a:ext>
              </a:extLst>
            </p:cNvPr>
            <p:cNvGrpSpPr>
              <a:grpSpLocks noChangeAspect="1"/>
            </p:cNvGrpSpPr>
            <p:nvPr>
              <p:custDataLst>
                <p:tags r:id="rId29"/>
              </p:custDataLst>
            </p:nvPr>
          </p:nvGrpSpPr>
          <p:grpSpPr>
            <a:xfrm>
              <a:off x="7723680" y="3205716"/>
              <a:ext cx="228600" cy="228600"/>
              <a:chOff x="762000" y="1270000"/>
              <a:chExt cx="254000" cy="254000"/>
            </a:xfrm>
          </p:grpSpPr>
          <p:sp>
            <p:nvSpPr>
              <p:cNvPr id="211" name="Oval 210" hidden="1">
                <a:extLst>
                  <a:ext uri="{FF2B5EF4-FFF2-40B4-BE49-F238E27FC236}">
                    <a16:creationId xmlns:a16="http://schemas.microsoft.com/office/drawing/2014/main" id="{7E9242E3-9119-4EC8-B6D1-036E6EFFABC2}"/>
                  </a:ext>
                </a:extLst>
              </p:cNvPr>
              <p:cNvSpPr/>
              <p:nvPr>
                <p:custDataLst>
                  <p:tags r:id="rId30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D0D0D0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12" name="Arc 211" hidden="1">
                <a:extLst>
                  <a:ext uri="{FF2B5EF4-FFF2-40B4-BE49-F238E27FC236}">
                    <a16:creationId xmlns:a16="http://schemas.microsoft.com/office/drawing/2014/main" id="{F5689487-9179-445E-B6D8-CCBBB4553C8B}"/>
                  </a:ext>
                </a:extLst>
              </p:cNvPr>
              <p:cNvSpPr/>
              <p:nvPr>
                <p:custDataLst>
                  <p:tags r:id="rId31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16200000"/>
                </a:avLst>
              </a:prstGeom>
              <a:solidFill>
                <a:schemeClr val="accent1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rtl="0"/>
                <a:endParaRPr lang="en-US" sz="1400" dirty="0"/>
              </a:p>
            </p:txBody>
          </p:sp>
        </p:grpSp>
      </p:grpSp>
      <p:pic>
        <p:nvPicPr>
          <p:cNvPr id="143" name="Picture 142">
            <a:extLst>
              <a:ext uri="{FF2B5EF4-FFF2-40B4-BE49-F238E27FC236}">
                <a16:creationId xmlns:a16="http://schemas.microsoft.com/office/drawing/2014/main" id="{2D97A186-2504-4CBF-87B8-76468F803895}"/>
              </a:ext>
            </a:extLst>
          </p:cNvPr>
          <p:cNvPicPr>
            <a:picLocks noChangeAspect="1"/>
          </p:cNvPicPr>
          <p:nvPr userDrawn="1"/>
        </p:nvPicPr>
        <p:blipFill>
          <a:blip r:embed="rId4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86813" y="417052"/>
            <a:ext cx="1450451" cy="434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9501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7" r:id="rId1"/>
    <p:sldLayoutId id="2147483848" r:id="rId2"/>
    <p:sldLayoutId id="2147483849" r:id="rId3"/>
    <p:sldLayoutId id="2147483850" r:id="rId4"/>
    <p:sldLayoutId id="2147483851" r:id="rId5"/>
    <p:sldLayoutId id="2147483852" r:id="rId6"/>
    <p:sldLayoutId id="2147483853" r:id="rId7"/>
    <p:sldLayoutId id="2147483854" r:id="rId8"/>
    <p:sldLayoutId id="2147483855" r:id="rId9"/>
    <p:sldLayoutId id="2147483856" r:id="rId10"/>
    <p:sldLayoutId id="2147483857" r:id="rId11"/>
    <p:sldLayoutId id="2147483858" r:id="rId12"/>
    <p:sldLayoutId id="2147483859" r:id="rId13"/>
    <p:sldLayoutId id="2147483860" r:id="rId14"/>
    <p:sldLayoutId id="2147483861" r:id="rId15"/>
    <p:sldLayoutId id="2147483862" r:id="rId16"/>
    <p:sldLayoutId id="2147483863" r:id="rId17"/>
  </p:sldLayoutIdLst>
  <p:txStyles>
    <p:titleStyle>
      <a:lvl1pPr algn="l" defTabSz="685783" rtl="0" eaLnBrk="1" latinLnBrk="0" hangingPunct="1">
        <a:lnSpc>
          <a:spcPct val="100000"/>
        </a:lnSpc>
        <a:spcBef>
          <a:spcPct val="0"/>
        </a:spcBef>
        <a:buNone/>
        <a:defRPr lang="en-US" sz="2200" b="1" kern="1200" spc="0" baseline="0" dirty="0">
          <a:ln w="6350" cap="flat">
            <a:noFill/>
            <a:miter lim="800000"/>
          </a:ln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685783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Font typeface="Segoe UI" panose="020B0502040204020203" pitchFamily="34" charset="0"/>
        <a:buChar char="​"/>
        <a:defRPr lang="en-US" sz="1400" kern="1200" dirty="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1pPr>
      <a:lvl2pPr marL="230400" indent="-230400" algn="l" defTabSz="685783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SzPct val="110000"/>
        <a:buFont typeface="Wingdings" panose="05000000000000000000" pitchFamily="2" charset="2"/>
        <a:buChar char=""/>
        <a:defRPr lang="en-US" sz="1400" kern="1200" dirty="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2pPr>
      <a:lvl3pPr marL="439200" indent="-208800" algn="l" defTabSz="685783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SzPct val="110000"/>
        <a:buFont typeface="Arial" panose="020B0604020202020204" pitchFamily="34" charset="0"/>
        <a:buChar char="‒"/>
        <a:defRPr lang="en-US" sz="1400" kern="1200" dirty="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3pPr>
      <a:lvl4pPr marL="604800" indent="-154800" algn="l" defTabSz="685783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lang="en-US" sz="1400" kern="1200" dirty="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4pPr>
      <a:lvl5pPr marL="813600" indent="-147600" algn="l" defTabSz="685783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SzPct val="100000"/>
        <a:buFont typeface="Arial" panose="020B0604020202020204" pitchFamily="34" charset="0"/>
        <a:buChar char="̶"/>
        <a:defRPr lang="en-US" sz="1400" kern="1200" dirty="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5pPr>
      <a:lvl6pPr marL="859536" indent="-128585" algn="l" defTabSz="685783" rtl="0" eaLnBrk="1" latinLnBrk="0" hangingPunct="1">
        <a:lnSpc>
          <a:spcPct val="100000"/>
        </a:lnSpc>
        <a:spcBef>
          <a:spcPts val="0"/>
        </a:spcBef>
        <a:spcAft>
          <a:spcPts val="225"/>
        </a:spcAft>
        <a:buSzPct val="100000"/>
        <a:buFont typeface="Arial" panose="020B0604020202020204" pitchFamily="34" charset="0"/>
        <a:buChar char="▫"/>
        <a:defRPr lang="en-US" sz="1400" kern="1200" dirty="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6pPr>
      <a:lvl7pPr marL="859536" indent="-128585" algn="l" defTabSz="685783" rtl="0" eaLnBrk="1" latinLnBrk="0" hangingPunct="1">
        <a:lnSpc>
          <a:spcPct val="100000"/>
        </a:lnSpc>
        <a:spcBef>
          <a:spcPts val="0"/>
        </a:spcBef>
        <a:spcAft>
          <a:spcPts val="225"/>
        </a:spcAft>
        <a:buSzPct val="100000"/>
        <a:buFont typeface="Arial" panose="020B0604020202020204" pitchFamily="34" charset="0"/>
        <a:buChar char="▫"/>
        <a:defRPr lang="en-US" sz="1400" kern="1200" dirty="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7pPr>
      <a:lvl8pPr marL="859536" indent="-128585" algn="l" defTabSz="685783" rtl="0" eaLnBrk="1" latinLnBrk="0" hangingPunct="1">
        <a:lnSpc>
          <a:spcPct val="100000"/>
        </a:lnSpc>
        <a:spcBef>
          <a:spcPts val="0"/>
        </a:spcBef>
        <a:spcAft>
          <a:spcPts val="225"/>
        </a:spcAft>
        <a:buSzPct val="100000"/>
        <a:buFont typeface="Arial" panose="020B0604020202020204" pitchFamily="34" charset="0"/>
        <a:buChar char="▫"/>
        <a:defRPr lang="en-US" sz="1400" kern="1200" dirty="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8pPr>
      <a:lvl9pPr marL="859536" indent="-128585" algn="l" defTabSz="685783" rtl="0" eaLnBrk="1" latinLnBrk="0" hangingPunct="1">
        <a:lnSpc>
          <a:spcPct val="100000"/>
        </a:lnSpc>
        <a:spcBef>
          <a:spcPts val="0"/>
        </a:spcBef>
        <a:spcAft>
          <a:spcPts val="225"/>
        </a:spcAft>
        <a:buSzPct val="100000"/>
        <a:buFont typeface="Arial" panose="020B0604020202020204" pitchFamily="34" charset="0"/>
        <a:buChar char="▫"/>
        <a:defRPr lang="en-US" sz="1400" kern="1200" dirty="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368">
          <p15:clr>
            <a:srgbClr val="5ACBF0"/>
          </p15:clr>
        </p15:guide>
        <p15:guide id="3" orient="horz" pos="3912">
          <p15:clr>
            <a:srgbClr val="5ACBF0"/>
          </p15:clr>
        </p15:guide>
        <p15:guide id="4" orient="horz" pos="1075">
          <p15:clr>
            <a:srgbClr val="F26B43"/>
          </p15:clr>
        </p15:guide>
        <p15:guide id="5" pos="5497">
          <p15:clr>
            <a:srgbClr val="F26B43"/>
          </p15:clr>
        </p15:guide>
        <p15:guide id="6" pos="259">
          <p15:clr>
            <a:srgbClr val="F26B43"/>
          </p15:clr>
        </p15:guide>
        <p15:guide id="8" orient="horz" pos="4063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6" hidden="1">
            <a:extLst>
              <a:ext uri="{FF2B5EF4-FFF2-40B4-BE49-F238E27FC236}">
                <a16:creationId xmlns:a16="http://schemas.microsoft.com/office/drawing/2014/main" id="{4BC40847-AF8B-4097-9A07-2349A751A05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0"/>
            </p:custDataLst>
            <p:extLst>
              <p:ext uri="{D42A27DB-BD31-4B8C-83A1-F6EECF244321}">
                <p14:modId xmlns:p14="http://schemas.microsoft.com/office/powerpoint/2010/main" val="421264884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0" imgW="413" imgH="416" progId="TCLayout.ActiveDocument.1">
                  <p:embed/>
                </p:oleObj>
              </mc:Choice>
              <mc:Fallback>
                <p:oleObj name="think-cell Slide" r:id="rId40" imgW="413" imgH="416" progId="TCLayout.ActiveDocument.1">
                  <p:embed/>
                  <p:pic>
                    <p:nvPicPr>
                      <p:cNvPr id="3" name="Object 6" hidden="1">
                        <a:extLst>
                          <a:ext uri="{FF2B5EF4-FFF2-40B4-BE49-F238E27FC236}">
                            <a16:creationId xmlns:a16="http://schemas.microsoft.com/office/drawing/2014/main" id="{4BC40847-AF8B-4097-9A07-2349A751A05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1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15B28737-798E-48D4-BBDB-8EB35CB9FFFB}"/>
              </a:ext>
            </a:extLst>
          </p:cNvPr>
          <p:cNvSpPr/>
          <p:nvPr userDrawn="1">
            <p:custDataLst>
              <p:tags r:id="rId21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n-US" sz="2500" b="1" i="0" baseline="0" dirty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6" name="4. Footnote" hidden="1">
            <a:extLst>
              <a:ext uri="{FF2B5EF4-FFF2-40B4-BE49-F238E27FC236}">
                <a16:creationId xmlns:a16="http://schemas.microsoft.com/office/drawing/2014/main" id="{772E4927-517C-4D61-9929-9FFDE5F31A03}"/>
              </a:ext>
            </a:extLst>
          </p:cNvPr>
          <p:cNvSpPr txBox="1"/>
          <p:nvPr userDrawn="1">
            <p:custDataLst>
              <p:tags r:id="rId22"/>
            </p:custDataLst>
          </p:nvPr>
        </p:nvSpPr>
        <p:spPr>
          <a:xfrm>
            <a:off x="553972" y="6278400"/>
            <a:ext cx="9144000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>
            <a:defPPr>
              <a:defRPr lang="en-US"/>
            </a:defPPr>
            <a:lvl1pPr marL="203200" marR="0" lvl="0" indent="-212725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Footnotes</a:t>
            </a:r>
          </a:p>
        </p:txBody>
      </p:sp>
      <p:sp>
        <p:nvSpPr>
          <p:cNvPr id="57" name="2. Slide Title">
            <a:extLst>
              <a:ext uri="{FF2B5EF4-FFF2-40B4-BE49-F238E27FC236}">
                <a16:creationId xmlns:a16="http://schemas.microsoft.com/office/drawing/2014/main" id="{98FF70AE-7EF6-4E5B-9FFE-B44C852C9FBA}"/>
              </a:ext>
            </a:extLst>
          </p:cNvPr>
          <p:cNvSpPr>
            <a:spLocks noGrp="1"/>
          </p:cNvSpPr>
          <p:nvPr>
            <p:ph type="title"/>
            <p:custDataLst>
              <p:tags r:id="rId23"/>
            </p:custDataLst>
          </p:nvPr>
        </p:nvSpPr>
        <p:spPr>
          <a:xfrm>
            <a:off x="554736" y="197613"/>
            <a:ext cx="11082528" cy="38472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pPr lvl="0"/>
            <a:r>
              <a:rPr lang="en-GB"/>
              <a:t>Click to edit Master title style</a:t>
            </a:r>
            <a:endParaRPr lang="en-US"/>
          </a:p>
        </p:txBody>
      </p:sp>
      <p:grpSp>
        <p:nvGrpSpPr>
          <p:cNvPr id="59" name="Grid" hidden="1">
            <a:extLst>
              <a:ext uri="{FF2B5EF4-FFF2-40B4-BE49-F238E27FC236}">
                <a16:creationId xmlns:a16="http://schemas.microsoft.com/office/drawing/2014/main" id="{D35250B8-D61E-4F1A-9ACD-6E1BB958B78E}"/>
              </a:ext>
            </a:extLst>
          </p:cNvPr>
          <p:cNvGrpSpPr/>
          <p:nvPr userDrawn="1"/>
        </p:nvGrpSpPr>
        <p:grpSpPr>
          <a:xfrm>
            <a:off x="0" y="0"/>
            <a:ext cx="12190476" cy="6858000"/>
            <a:chOff x="0" y="0"/>
            <a:chExt cx="12190476" cy="6858000"/>
          </a:xfrm>
        </p:grpSpPr>
        <p:sp>
          <p:nvSpPr>
            <p:cNvPr id="60" name="slide margin">
              <a:extLst>
                <a:ext uri="{FF2B5EF4-FFF2-40B4-BE49-F238E27FC236}">
                  <a16:creationId xmlns:a16="http://schemas.microsoft.com/office/drawing/2014/main" id="{B96EBE04-E01D-4922-8601-F1AD43DC4DA0}"/>
                </a:ext>
              </a:extLst>
            </p:cNvPr>
            <p:cNvSpPr/>
            <p:nvPr/>
          </p:nvSpPr>
          <p:spPr bwMode="invGray">
            <a:xfrm>
              <a:off x="1524" y="0"/>
              <a:ext cx="12188952" cy="6858000"/>
            </a:xfrm>
            <a:custGeom>
              <a:avLst/>
              <a:gdLst>
                <a:gd name="connsiteX0" fmla="*/ 551868 w 12188952"/>
                <a:gd name="connsiteY0" fmla="*/ 1709928 h 6858000"/>
                <a:gd name="connsiteX1" fmla="*/ 551868 w 12188952"/>
                <a:gd name="connsiteY1" fmla="*/ 6217920 h 6858000"/>
                <a:gd name="connsiteX2" fmla="*/ 11636196 w 12188952"/>
                <a:gd name="connsiteY2" fmla="*/ 6217920 h 6858000"/>
                <a:gd name="connsiteX3" fmla="*/ 11636196 w 12188952"/>
                <a:gd name="connsiteY3" fmla="*/ 1709928 h 6858000"/>
                <a:gd name="connsiteX4" fmla="*/ 0 w 12188952"/>
                <a:gd name="connsiteY4" fmla="*/ 0 h 6858000"/>
                <a:gd name="connsiteX5" fmla="*/ 12188952 w 12188952"/>
                <a:gd name="connsiteY5" fmla="*/ 0 h 6858000"/>
                <a:gd name="connsiteX6" fmla="*/ 12188952 w 12188952"/>
                <a:gd name="connsiteY6" fmla="*/ 6858000 h 6858000"/>
                <a:gd name="connsiteX7" fmla="*/ 0 w 12188952"/>
                <a:gd name="connsiteY7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88952" h="6858000">
                  <a:moveTo>
                    <a:pt x="551868" y="1709928"/>
                  </a:moveTo>
                  <a:lnTo>
                    <a:pt x="551868" y="6217920"/>
                  </a:lnTo>
                  <a:lnTo>
                    <a:pt x="11636196" y="6217920"/>
                  </a:lnTo>
                  <a:lnTo>
                    <a:pt x="11636196" y="1709928"/>
                  </a:lnTo>
                  <a:close/>
                  <a:moveTo>
                    <a:pt x="0" y="0"/>
                  </a:moveTo>
                  <a:lnTo>
                    <a:pt x="12188952" y="0"/>
                  </a:lnTo>
                  <a:lnTo>
                    <a:pt x="12188952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FF0000">
                <a:alpha val="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dirty="0">
                <a:solidFill>
                  <a:schemeClr val="tx1"/>
                </a:solidFill>
                <a:latin typeface="+mn-lt"/>
              </a:endParaRPr>
            </a:p>
          </p:txBody>
        </p: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5CA037B0-2A91-4357-A969-80F65F949266}"/>
                </a:ext>
              </a:extLst>
            </p:cNvPr>
            <p:cNvCxnSpPr/>
            <p:nvPr/>
          </p:nvCxnSpPr>
          <p:spPr bwMode="invGray">
            <a:xfrm>
              <a:off x="859460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E1BD7C67-EF90-4AA0-BA50-51299E7EEE4C}"/>
                </a:ext>
              </a:extLst>
            </p:cNvPr>
            <p:cNvCxnSpPr/>
            <p:nvPr/>
          </p:nvCxnSpPr>
          <p:spPr bwMode="invGray">
            <a:xfrm>
              <a:off x="11332545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7719564A-5227-44A7-ABC0-4C6BBC1E2D6F}"/>
                </a:ext>
              </a:extLst>
            </p:cNvPr>
            <p:cNvCxnSpPr/>
            <p:nvPr/>
          </p:nvCxnSpPr>
          <p:spPr bwMode="invGray">
            <a:xfrm>
              <a:off x="1811559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0FD85D0C-74E8-4603-86B8-FCC481122CE8}"/>
                </a:ext>
              </a:extLst>
            </p:cNvPr>
            <p:cNvCxnSpPr/>
            <p:nvPr/>
          </p:nvCxnSpPr>
          <p:spPr bwMode="invGray">
            <a:xfrm>
              <a:off x="2763658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7F8BF8BD-68B4-4717-8162-382FFCC9BC9A}"/>
                </a:ext>
              </a:extLst>
            </p:cNvPr>
            <p:cNvCxnSpPr/>
            <p:nvPr/>
          </p:nvCxnSpPr>
          <p:spPr bwMode="invGray">
            <a:xfrm>
              <a:off x="3715757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89DB0B65-FCD8-4DD7-833A-DEED6A420E2A}"/>
                </a:ext>
              </a:extLst>
            </p:cNvPr>
            <p:cNvCxnSpPr/>
            <p:nvPr/>
          </p:nvCxnSpPr>
          <p:spPr bwMode="invGray">
            <a:xfrm>
              <a:off x="4667856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E18151F3-D51F-4302-95BF-AE8E806F628D}"/>
                </a:ext>
              </a:extLst>
            </p:cNvPr>
            <p:cNvCxnSpPr/>
            <p:nvPr/>
          </p:nvCxnSpPr>
          <p:spPr bwMode="invGray">
            <a:xfrm>
              <a:off x="5619955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35A6B330-5ACC-486B-8131-B7F5407825B2}"/>
                </a:ext>
              </a:extLst>
            </p:cNvPr>
            <p:cNvCxnSpPr/>
            <p:nvPr/>
          </p:nvCxnSpPr>
          <p:spPr bwMode="invGray">
            <a:xfrm>
              <a:off x="6572054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DA5DE7AD-CCFE-4A85-9421-C7CEA9F80DEC}"/>
                </a:ext>
              </a:extLst>
            </p:cNvPr>
            <p:cNvCxnSpPr/>
            <p:nvPr/>
          </p:nvCxnSpPr>
          <p:spPr bwMode="invGray">
            <a:xfrm>
              <a:off x="7524153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6E2A9A81-75D1-41A9-9821-54FC36E753C1}"/>
                </a:ext>
              </a:extLst>
            </p:cNvPr>
            <p:cNvCxnSpPr/>
            <p:nvPr/>
          </p:nvCxnSpPr>
          <p:spPr bwMode="invGray">
            <a:xfrm>
              <a:off x="8476252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86FE52AA-2DD1-4D00-A984-41CDC38B2D7F}"/>
                </a:ext>
              </a:extLst>
            </p:cNvPr>
            <p:cNvCxnSpPr/>
            <p:nvPr/>
          </p:nvCxnSpPr>
          <p:spPr bwMode="invGray">
            <a:xfrm>
              <a:off x="9428351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85C9FC50-7177-43E6-9E56-DC9A2E6B7E6E}"/>
                </a:ext>
              </a:extLst>
            </p:cNvPr>
            <p:cNvCxnSpPr/>
            <p:nvPr/>
          </p:nvCxnSpPr>
          <p:spPr bwMode="invGray">
            <a:xfrm>
              <a:off x="10380450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BC97F85A-62E2-4591-B8D0-4F068B177B5D}"/>
                </a:ext>
              </a:extLst>
            </p:cNvPr>
            <p:cNvSpPr/>
            <p:nvPr/>
          </p:nvSpPr>
          <p:spPr bwMode="invGray">
            <a:xfrm>
              <a:off x="1524" y="0"/>
              <a:ext cx="553212" cy="6858000"/>
            </a:xfrm>
            <a:custGeom>
              <a:avLst/>
              <a:gdLst>
                <a:gd name="connsiteX0" fmla="*/ 0 w 553212"/>
                <a:gd name="connsiteY0" fmla="*/ 0 h 6858000"/>
                <a:gd name="connsiteX1" fmla="*/ 553212 w 553212"/>
                <a:gd name="connsiteY1" fmla="*/ 0 h 6858000"/>
                <a:gd name="connsiteX2" fmla="*/ 553212 w 553212"/>
                <a:gd name="connsiteY2" fmla="*/ 6858000 h 6858000"/>
                <a:gd name="connsiteX3" fmla="*/ 0 w 553212"/>
                <a:gd name="connsiteY3" fmla="*/ 6858000 h 6858000"/>
                <a:gd name="connsiteX4" fmla="*/ 0 w 553212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3212" h="6858000">
                  <a:moveTo>
                    <a:pt x="0" y="0"/>
                  </a:moveTo>
                  <a:lnTo>
                    <a:pt x="553212" y="0"/>
                  </a:lnTo>
                  <a:lnTo>
                    <a:pt x="553212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7F4B967A-CF91-473D-8A35-2BE771F9F590}"/>
                </a:ext>
              </a:extLst>
            </p:cNvPr>
            <p:cNvSpPr/>
            <p:nvPr/>
          </p:nvSpPr>
          <p:spPr bwMode="invGray">
            <a:xfrm>
              <a:off x="1167385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5AC41621-77EA-4492-8E68-0BE34108294A}"/>
                </a:ext>
              </a:extLst>
            </p:cNvPr>
            <p:cNvSpPr/>
            <p:nvPr/>
          </p:nvSpPr>
          <p:spPr bwMode="invGray">
            <a:xfrm>
              <a:off x="2119484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31A06AD2-A9EA-45D9-B15C-089884A54107}"/>
                </a:ext>
              </a:extLst>
            </p:cNvPr>
            <p:cNvSpPr/>
            <p:nvPr/>
          </p:nvSpPr>
          <p:spPr bwMode="invGray">
            <a:xfrm>
              <a:off x="3071583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3A7B39CC-379F-4224-9E59-81B1690088A0}"/>
                </a:ext>
              </a:extLst>
            </p:cNvPr>
            <p:cNvSpPr/>
            <p:nvPr/>
          </p:nvSpPr>
          <p:spPr bwMode="invGray">
            <a:xfrm>
              <a:off x="4023681" y="0"/>
              <a:ext cx="339450" cy="6858000"/>
            </a:xfrm>
            <a:custGeom>
              <a:avLst/>
              <a:gdLst>
                <a:gd name="connsiteX0" fmla="*/ 0 w 339450"/>
                <a:gd name="connsiteY0" fmla="*/ 0 h 6858000"/>
                <a:gd name="connsiteX1" fmla="*/ 339450 w 339450"/>
                <a:gd name="connsiteY1" fmla="*/ 0 h 6858000"/>
                <a:gd name="connsiteX2" fmla="*/ 339450 w 339450"/>
                <a:gd name="connsiteY2" fmla="*/ 6858000 h 6858000"/>
                <a:gd name="connsiteX3" fmla="*/ 0 w 339450"/>
                <a:gd name="connsiteY3" fmla="*/ 6858000 h 6858000"/>
                <a:gd name="connsiteX4" fmla="*/ 0 w 339450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0" h="6858000">
                  <a:moveTo>
                    <a:pt x="0" y="0"/>
                  </a:moveTo>
                  <a:lnTo>
                    <a:pt x="339450" y="0"/>
                  </a:lnTo>
                  <a:lnTo>
                    <a:pt x="33945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F8002ACB-1459-4214-B28A-B38E8A1FF8A6}"/>
                </a:ext>
              </a:extLst>
            </p:cNvPr>
            <p:cNvSpPr/>
            <p:nvPr/>
          </p:nvSpPr>
          <p:spPr bwMode="invGray">
            <a:xfrm>
              <a:off x="4975780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71D59E94-AA3C-4DE0-8345-20C71667A205}"/>
                </a:ext>
              </a:extLst>
            </p:cNvPr>
            <p:cNvSpPr/>
            <p:nvPr/>
          </p:nvSpPr>
          <p:spPr bwMode="invGray">
            <a:xfrm>
              <a:off x="5927879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5805F09B-786C-43E4-8288-B1AAF94C8ADE}"/>
                </a:ext>
              </a:extLst>
            </p:cNvPr>
            <p:cNvSpPr/>
            <p:nvPr/>
          </p:nvSpPr>
          <p:spPr bwMode="invGray">
            <a:xfrm>
              <a:off x="6879978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5FB23B6E-567C-4896-8B32-DA4C452B4AE7}"/>
                </a:ext>
              </a:extLst>
            </p:cNvPr>
            <p:cNvSpPr/>
            <p:nvPr/>
          </p:nvSpPr>
          <p:spPr bwMode="invGray">
            <a:xfrm>
              <a:off x="7832077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9B792231-972E-4476-BAF2-761E10463BA8}"/>
                </a:ext>
              </a:extLst>
            </p:cNvPr>
            <p:cNvSpPr/>
            <p:nvPr/>
          </p:nvSpPr>
          <p:spPr bwMode="invGray">
            <a:xfrm>
              <a:off x="8784176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908370B7-3D11-4F78-B977-D8F0DE2694ED}"/>
                </a:ext>
              </a:extLst>
            </p:cNvPr>
            <p:cNvSpPr/>
            <p:nvPr/>
          </p:nvSpPr>
          <p:spPr bwMode="invGray">
            <a:xfrm>
              <a:off x="9736274" y="0"/>
              <a:ext cx="339450" cy="6858000"/>
            </a:xfrm>
            <a:custGeom>
              <a:avLst/>
              <a:gdLst>
                <a:gd name="connsiteX0" fmla="*/ 0 w 339450"/>
                <a:gd name="connsiteY0" fmla="*/ 0 h 6858000"/>
                <a:gd name="connsiteX1" fmla="*/ 339450 w 339450"/>
                <a:gd name="connsiteY1" fmla="*/ 0 h 6858000"/>
                <a:gd name="connsiteX2" fmla="*/ 339450 w 339450"/>
                <a:gd name="connsiteY2" fmla="*/ 6858000 h 6858000"/>
                <a:gd name="connsiteX3" fmla="*/ 0 w 339450"/>
                <a:gd name="connsiteY3" fmla="*/ 6858000 h 6858000"/>
                <a:gd name="connsiteX4" fmla="*/ 0 w 339450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0" h="6858000">
                  <a:moveTo>
                    <a:pt x="0" y="0"/>
                  </a:moveTo>
                  <a:lnTo>
                    <a:pt x="339450" y="0"/>
                  </a:lnTo>
                  <a:lnTo>
                    <a:pt x="33945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C11EA99D-D15D-43C2-BF4E-36554B346AB6}"/>
                </a:ext>
              </a:extLst>
            </p:cNvPr>
            <p:cNvSpPr/>
            <p:nvPr/>
          </p:nvSpPr>
          <p:spPr bwMode="invGray">
            <a:xfrm>
              <a:off x="10688372" y="0"/>
              <a:ext cx="336244" cy="6858000"/>
            </a:xfrm>
            <a:custGeom>
              <a:avLst/>
              <a:gdLst>
                <a:gd name="connsiteX0" fmla="*/ 0 w 336244"/>
                <a:gd name="connsiteY0" fmla="*/ 0 h 6858000"/>
                <a:gd name="connsiteX1" fmla="*/ 336244 w 336244"/>
                <a:gd name="connsiteY1" fmla="*/ 0 h 6858000"/>
                <a:gd name="connsiteX2" fmla="*/ 336244 w 336244"/>
                <a:gd name="connsiteY2" fmla="*/ 6858000 h 6858000"/>
                <a:gd name="connsiteX3" fmla="*/ 0 w 336244"/>
                <a:gd name="connsiteY3" fmla="*/ 6858000 h 6858000"/>
                <a:gd name="connsiteX4" fmla="*/ 0 w 336244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6244" h="6858000">
                  <a:moveTo>
                    <a:pt x="0" y="0"/>
                  </a:moveTo>
                  <a:lnTo>
                    <a:pt x="336244" y="0"/>
                  </a:lnTo>
                  <a:lnTo>
                    <a:pt x="336244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3A72B2F6-0AFF-4E6E-AFFF-60767DB3FA63}"/>
                </a:ext>
              </a:extLst>
            </p:cNvPr>
            <p:cNvSpPr/>
            <p:nvPr/>
          </p:nvSpPr>
          <p:spPr bwMode="invGray">
            <a:xfrm>
              <a:off x="11637264" y="0"/>
              <a:ext cx="553212" cy="6858000"/>
            </a:xfrm>
            <a:custGeom>
              <a:avLst/>
              <a:gdLst>
                <a:gd name="connsiteX0" fmla="*/ 0 w 553212"/>
                <a:gd name="connsiteY0" fmla="*/ 0 h 6858000"/>
                <a:gd name="connsiteX1" fmla="*/ 553212 w 553212"/>
                <a:gd name="connsiteY1" fmla="*/ 0 h 6858000"/>
                <a:gd name="connsiteX2" fmla="*/ 553212 w 553212"/>
                <a:gd name="connsiteY2" fmla="*/ 6858000 h 6858000"/>
                <a:gd name="connsiteX3" fmla="*/ 0 w 553212"/>
                <a:gd name="connsiteY3" fmla="*/ 6858000 h 6858000"/>
                <a:gd name="connsiteX4" fmla="*/ 0 w 553212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3212" h="6858000">
                  <a:moveTo>
                    <a:pt x="0" y="0"/>
                  </a:moveTo>
                  <a:lnTo>
                    <a:pt x="553212" y="0"/>
                  </a:lnTo>
                  <a:lnTo>
                    <a:pt x="553212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A68F8E74-3AE4-4AF9-9F36-63344C9076D2}"/>
                </a:ext>
              </a:extLst>
            </p:cNvPr>
            <p:cNvSpPr/>
            <p:nvPr/>
          </p:nvSpPr>
          <p:spPr bwMode="invGray">
            <a:xfrm>
              <a:off x="7219428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31D5F169-E1D4-48A3-AE5B-F5F1BEF2E7CF}"/>
                </a:ext>
              </a:extLst>
            </p:cNvPr>
            <p:cNvSpPr/>
            <p:nvPr userDrawn="1"/>
          </p:nvSpPr>
          <p:spPr bwMode="invGray">
            <a:xfrm>
              <a:off x="1506835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4230F928-F9B2-4955-9800-74DE09DCE6F2}"/>
                </a:ext>
              </a:extLst>
            </p:cNvPr>
            <p:cNvSpPr/>
            <p:nvPr userDrawn="1"/>
          </p:nvSpPr>
          <p:spPr bwMode="invGray">
            <a:xfrm>
              <a:off x="2458934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37C829A9-6808-4531-8C12-A84988E6DEE1}"/>
                </a:ext>
              </a:extLst>
            </p:cNvPr>
            <p:cNvSpPr/>
            <p:nvPr userDrawn="1"/>
          </p:nvSpPr>
          <p:spPr bwMode="invGray">
            <a:xfrm>
              <a:off x="3411033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7FA5964C-E9C5-4C2F-BD6E-47BAFB5B6D17}"/>
                </a:ext>
              </a:extLst>
            </p:cNvPr>
            <p:cNvSpPr/>
            <p:nvPr userDrawn="1"/>
          </p:nvSpPr>
          <p:spPr bwMode="invGray">
            <a:xfrm>
              <a:off x="4363132" y="0"/>
              <a:ext cx="609447" cy="6858000"/>
            </a:xfrm>
            <a:custGeom>
              <a:avLst/>
              <a:gdLst>
                <a:gd name="connsiteX0" fmla="*/ 0 w 609447"/>
                <a:gd name="connsiteY0" fmla="*/ 0 h 6858000"/>
                <a:gd name="connsiteX1" fmla="*/ 609447 w 609447"/>
                <a:gd name="connsiteY1" fmla="*/ 0 h 6858000"/>
                <a:gd name="connsiteX2" fmla="*/ 609447 w 609447"/>
                <a:gd name="connsiteY2" fmla="*/ 6858000 h 6858000"/>
                <a:gd name="connsiteX3" fmla="*/ 0 w 609447"/>
                <a:gd name="connsiteY3" fmla="*/ 6858000 h 6858000"/>
                <a:gd name="connsiteX4" fmla="*/ 0 w 609447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7" h="6858000">
                  <a:moveTo>
                    <a:pt x="0" y="0"/>
                  </a:moveTo>
                  <a:lnTo>
                    <a:pt x="609447" y="0"/>
                  </a:lnTo>
                  <a:lnTo>
                    <a:pt x="609447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3C168D8D-76CE-4BE5-BE95-79B96300EA3F}"/>
                </a:ext>
              </a:extLst>
            </p:cNvPr>
            <p:cNvSpPr/>
            <p:nvPr userDrawn="1"/>
          </p:nvSpPr>
          <p:spPr bwMode="invGray">
            <a:xfrm>
              <a:off x="5315230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6749465C-813A-45F9-8C3E-5D06C8584929}"/>
                </a:ext>
              </a:extLst>
            </p:cNvPr>
            <p:cNvSpPr/>
            <p:nvPr userDrawn="1"/>
          </p:nvSpPr>
          <p:spPr bwMode="invGray">
            <a:xfrm>
              <a:off x="6267329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53894C26-2473-4C24-B082-48DD1E92241C}"/>
                </a:ext>
              </a:extLst>
            </p:cNvPr>
            <p:cNvSpPr/>
            <p:nvPr userDrawn="1"/>
          </p:nvSpPr>
          <p:spPr bwMode="invGray">
            <a:xfrm>
              <a:off x="8171527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BFDA0320-8435-46CA-B1B3-5203F54A419F}"/>
                </a:ext>
              </a:extLst>
            </p:cNvPr>
            <p:cNvSpPr/>
            <p:nvPr userDrawn="1"/>
          </p:nvSpPr>
          <p:spPr bwMode="invGray">
            <a:xfrm>
              <a:off x="9123626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A42721E4-5D12-459C-AC2E-7CE148AF9062}"/>
                </a:ext>
              </a:extLst>
            </p:cNvPr>
            <p:cNvSpPr/>
            <p:nvPr userDrawn="1"/>
          </p:nvSpPr>
          <p:spPr bwMode="invGray">
            <a:xfrm>
              <a:off x="10075725" y="0"/>
              <a:ext cx="609447" cy="6858000"/>
            </a:xfrm>
            <a:custGeom>
              <a:avLst/>
              <a:gdLst>
                <a:gd name="connsiteX0" fmla="*/ 0 w 609447"/>
                <a:gd name="connsiteY0" fmla="*/ 0 h 6858000"/>
                <a:gd name="connsiteX1" fmla="*/ 609447 w 609447"/>
                <a:gd name="connsiteY1" fmla="*/ 0 h 6858000"/>
                <a:gd name="connsiteX2" fmla="*/ 609447 w 609447"/>
                <a:gd name="connsiteY2" fmla="*/ 6858000 h 6858000"/>
                <a:gd name="connsiteX3" fmla="*/ 0 w 609447"/>
                <a:gd name="connsiteY3" fmla="*/ 6858000 h 6858000"/>
                <a:gd name="connsiteX4" fmla="*/ 0 w 609447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7" h="6858000">
                  <a:moveTo>
                    <a:pt x="0" y="0"/>
                  </a:moveTo>
                  <a:lnTo>
                    <a:pt x="609447" y="0"/>
                  </a:lnTo>
                  <a:lnTo>
                    <a:pt x="609447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8BF7D46B-3779-49D0-BCB4-F2DCE091958D}"/>
                </a:ext>
              </a:extLst>
            </p:cNvPr>
            <p:cNvSpPr/>
            <p:nvPr userDrawn="1"/>
          </p:nvSpPr>
          <p:spPr bwMode="invGray">
            <a:xfrm>
              <a:off x="11027826" y="0"/>
              <a:ext cx="609438" cy="6858000"/>
            </a:xfrm>
            <a:custGeom>
              <a:avLst/>
              <a:gdLst>
                <a:gd name="connsiteX0" fmla="*/ 0 w 609438"/>
                <a:gd name="connsiteY0" fmla="*/ 0 h 6858000"/>
                <a:gd name="connsiteX1" fmla="*/ 609438 w 609438"/>
                <a:gd name="connsiteY1" fmla="*/ 0 h 6858000"/>
                <a:gd name="connsiteX2" fmla="*/ 609438 w 609438"/>
                <a:gd name="connsiteY2" fmla="*/ 6858000 h 6858000"/>
                <a:gd name="connsiteX3" fmla="*/ 0 w 609438"/>
                <a:gd name="connsiteY3" fmla="*/ 6858000 h 6858000"/>
                <a:gd name="connsiteX4" fmla="*/ 0 w 60943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38" h="6858000">
                  <a:moveTo>
                    <a:pt x="0" y="0"/>
                  </a:moveTo>
                  <a:lnTo>
                    <a:pt x="609438" y="0"/>
                  </a:lnTo>
                  <a:lnTo>
                    <a:pt x="60943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634464F0-BD7F-4488-85F0-EC20C24BECAA}"/>
                </a:ext>
              </a:extLst>
            </p:cNvPr>
            <p:cNvSpPr/>
            <p:nvPr userDrawn="1"/>
          </p:nvSpPr>
          <p:spPr bwMode="invGray">
            <a:xfrm>
              <a:off x="554736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82B54541-0CDD-4724-8101-AABFF1207033}"/>
                </a:ext>
              </a:extLst>
            </p:cNvPr>
            <p:cNvCxnSpPr/>
            <p:nvPr userDrawn="1"/>
          </p:nvCxnSpPr>
          <p:spPr bwMode="invGray">
            <a:xfrm>
              <a:off x="0" y="62179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45070398-8D55-4EE2-8CA4-47428E2AF03F}"/>
                </a:ext>
              </a:extLst>
            </p:cNvPr>
            <p:cNvCxnSpPr/>
            <p:nvPr userDrawn="1"/>
          </p:nvCxnSpPr>
          <p:spPr bwMode="invGray">
            <a:xfrm>
              <a:off x="0" y="31089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42166891-56D0-4EBC-B681-501401DEF9D4}"/>
                </a:ext>
              </a:extLst>
            </p:cNvPr>
            <p:cNvCxnSpPr/>
            <p:nvPr userDrawn="1"/>
          </p:nvCxnSpPr>
          <p:spPr bwMode="invGray">
            <a:xfrm>
              <a:off x="0" y="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C13A87E3-D106-41FF-A8CD-C27DABF0103D}"/>
                </a:ext>
              </a:extLst>
            </p:cNvPr>
            <p:cNvCxnSpPr/>
            <p:nvPr userDrawn="1"/>
          </p:nvCxnSpPr>
          <p:spPr bwMode="invGray">
            <a:xfrm>
              <a:off x="0" y="124358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2164477D-838D-4C70-ADD7-37AD79A844AA}"/>
                </a:ext>
              </a:extLst>
            </p:cNvPr>
            <p:cNvCxnSpPr/>
            <p:nvPr userDrawn="1"/>
          </p:nvCxnSpPr>
          <p:spPr bwMode="invGray">
            <a:xfrm>
              <a:off x="0" y="93268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72B193C0-8980-4BB2-8E91-7A1C9ABE0B6C}"/>
                </a:ext>
              </a:extLst>
            </p:cNvPr>
            <p:cNvCxnSpPr/>
            <p:nvPr userDrawn="1"/>
          </p:nvCxnSpPr>
          <p:spPr bwMode="invGray">
            <a:xfrm>
              <a:off x="0" y="186537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C1A94AAA-1D98-4233-842E-2A2F52812358}"/>
                </a:ext>
              </a:extLst>
            </p:cNvPr>
            <p:cNvCxnSpPr/>
            <p:nvPr userDrawn="1"/>
          </p:nvCxnSpPr>
          <p:spPr bwMode="invGray">
            <a:xfrm>
              <a:off x="0" y="155448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E21F2B43-A2DC-42F4-8EA4-A8A4DA6D6FA7}"/>
                </a:ext>
              </a:extLst>
            </p:cNvPr>
            <p:cNvCxnSpPr/>
            <p:nvPr userDrawn="1"/>
          </p:nvCxnSpPr>
          <p:spPr bwMode="invGray">
            <a:xfrm>
              <a:off x="0" y="248716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A60F0923-6896-405D-AD16-F097448F3E3D}"/>
                </a:ext>
              </a:extLst>
            </p:cNvPr>
            <p:cNvCxnSpPr/>
            <p:nvPr userDrawn="1"/>
          </p:nvCxnSpPr>
          <p:spPr bwMode="invGray">
            <a:xfrm>
              <a:off x="0" y="217627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BC70D5B1-47D7-451F-B83A-973A26731A22}"/>
                </a:ext>
              </a:extLst>
            </p:cNvPr>
            <p:cNvCxnSpPr/>
            <p:nvPr userDrawn="1"/>
          </p:nvCxnSpPr>
          <p:spPr bwMode="invGray">
            <a:xfrm>
              <a:off x="0" y="310896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3FD9A464-81FE-4829-A1C5-5CCEE42448B3}"/>
                </a:ext>
              </a:extLst>
            </p:cNvPr>
            <p:cNvCxnSpPr/>
            <p:nvPr userDrawn="1"/>
          </p:nvCxnSpPr>
          <p:spPr bwMode="invGray">
            <a:xfrm>
              <a:off x="0" y="279806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8F55CAB0-53A2-417F-9F66-C0437933E98B}"/>
                </a:ext>
              </a:extLst>
            </p:cNvPr>
            <p:cNvCxnSpPr/>
            <p:nvPr userDrawn="1"/>
          </p:nvCxnSpPr>
          <p:spPr bwMode="invGray">
            <a:xfrm>
              <a:off x="0" y="373075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1547EE77-7495-47CB-BEC9-D5C742DF2B2C}"/>
                </a:ext>
              </a:extLst>
            </p:cNvPr>
            <p:cNvCxnSpPr/>
            <p:nvPr userDrawn="1"/>
          </p:nvCxnSpPr>
          <p:spPr bwMode="invGray">
            <a:xfrm>
              <a:off x="0" y="341985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CA942184-696A-4A78-BB9D-3D619B990987}"/>
                </a:ext>
              </a:extLst>
            </p:cNvPr>
            <p:cNvCxnSpPr/>
            <p:nvPr userDrawn="1"/>
          </p:nvCxnSpPr>
          <p:spPr bwMode="invGray">
            <a:xfrm>
              <a:off x="0" y="435254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1B5F4EE6-4D4C-4488-80DE-36C83D540765}"/>
                </a:ext>
              </a:extLst>
            </p:cNvPr>
            <p:cNvCxnSpPr/>
            <p:nvPr userDrawn="1"/>
          </p:nvCxnSpPr>
          <p:spPr bwMode="invGray">
            <a:xfrm>
              <a:off x="0" y="404164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CD3A42E3-1ED2-4BBE-8B0B-CEA491522F0A}"/>
                </a:ext>
              </a:extLst>
            </p:cNvPr>
            <p:cNvCxnSpPr/>
            <p:nvPr userDrawn="1"/>
          </p:nvCxnSpPr>
          <p:spPr bwMode="invGray">
            <a:xfrm>
              <a:off x="0" y="497433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94162AD8-9037-4220-B19F-7B3A0F44E941}"/>
                </a:ext>
              </a:extLst>
            </p:cNvPr>
            <p:cNvCxnSpPr/>
            <p:nvPr userDrawn="1"/>
          </p:nvCxnSpPr>
          <p:spPr bwMode="invGray">
            <a:xfrm>
              <a:off x="0" y="466344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4C20FB70-03E4-4D7E-BA41-546EAAB33089}"/>
                </a:ext>
              </a:extLst>
            </p:cNvPr>
            <p:cNvCxnSpPr/>
            <p:nvPr userDrawn="1"/>
          </p:nvCxnSpPr>
          <p:spPr bwMode="invGray">
            <a:xfrm>
              <a:off x="0" y="559612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A84D3C92-FDAE-47DB-9457-A9B216922E98}"/>
                </a:ext>
              </a:extLst>
            </p:cNvPr>
            <p:cNvCxnSpPr/>
            <p:nvPr userDrawn="1"/>
          </p:nvCxnSpPr>
          <p:spPr bwMode="invGray">
            <a:xfrm>
              <a:off x="0" y="528523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B5DF0860-265F-4ABC-9F65-0C1D385DAA19}"/>
                </a:ext>
              </a:extLst>
            </p:cNvPr>
            <p:cNvCxnSpPr/>
            <p:nvPr userDrawn="1"/>
          </p:nvCxnSpPr>
          <p:spPr bwMode="invGray">
            <a:xfrm>
              <a:off x="0" y="621792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D878D1D5-E6E5-4FA6-AF6E-95E8AF796777}"/>
                </a:ext>
              </a:extLst>
            </p:cNvPr>
            <p:cNvCxnSpPr/>
            <p:nvPr userDrawn="1"/>
          </p:nvCxnSpPr>
          <p:spPr bwMode="invGray">
            <a:xfrm>
              <a:off x="0" y="590702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E11FF29A-4B39-4335-9BD5-ED902309BF79}"/>
                </a:ext>
              </a:extLst>
            </p:cNvPr>
            <p:cNvCxnSpPr/>
            <p:nvPr userDrawn="1"/>
          </p:nvCxnSpPr>
          <p:spPr bwMode="invGray">
            <a:xfrm>
              <a:off x="0" y="652881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3A82A803-5E70-4523-9F20-67F308765C7E}"/>
                </a:ext>
              </a:extLst>
            </p:cNvPr>
            <p:cNvCxnSpPr/>
            <p:nvPr userDrawn="1"/>
          </p:nvCxnSpPr>
          <p:spPr bwMode="invGray">
            <a:xfrm>
              <a:off x="0" y="77724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B4208CB2-5882-4416-87C9-284BDAF3367A}"/>
                </a:ext>
              </a:extLst>
            </p:cNvPr>
            <p:cNvCxnSpPr/>
            <p:nvPr userDrawn="1"/>
          </p:nvCxnSpPr>
          <p:spPr bwMode="invGray">
            <a:xfrm>
              <a:off x="0" y="46634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BD4116CD-6422-4E26-9703-D3F7C10FCD56}"/>
                </a:ext>
              </a:extLst>
            </p:cNvPr>
            <p:cNvCxnSpPr/>
            <p:nvPr userDrawn="1"/>
          </p:nvCxnSpPr>
          <p:spPr bwMode="invGray">
            <a:xfrm>
              <a:off x="0" y="15544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31AB3A35-E2FF-4178-896B-F08E77092825}"/>
                </a:ext>
              </a:extLst>
            </p:cNvPr>
            <p:cNvCxnSpPr/>
            <p:nvPr userDrawn="1"/>
          </p:nvCxnSpPr>
          <p:spPr bwMode="invGray">
            <a:xfrm>
              <a:off x="0" y="139903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2179C539-DD6F-48AA-8F80-27BC682014AF}"/>
                </a:ext>
              </a:extLst>
            </p:cNvPr>
            <p:cNvCxnSpPr/>
            <p:nvPr userDrawn="1"/>
          </p:nvCxnSpPr>
          <p:spPr bwMode="invGray">
            <a:xfrm>
              <a:off x="0" y="108813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2784004E-3271-4D1C-B1EA-CA1E334E0D03}"/>
                </a:ext>
              </a:extLst>
            </p:cNvPr>
            <p:cNvCxnSpPr/>
            <p:nvPr userDrawn="1"/>
          </p:nvCxnSpPr>
          <p:spPr bwMode="invGray">
            <a:xfrm>
              <a:off x="0" y="202082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3657725E-FBF6-491D-9BA1-E6A9727F4F2D}"/>
                </a:ext>
              </a:extLst>
            </p:cNvPr>
            <p:cNvCxnSpPr/>
            <p:nvPr userDrawn="1"/>
          </p:nvCxnSpPr>
          <p:spPr bwMode="invGray">
            <a:xfrm>
              <a:off x="0" y="170992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31244567-76A7-47AF-9353-403D05D533F0}"/>
                </a:ext>
              </a:extLst>
            </p:cNvPr>
            <p:cNvCxnSpPr/>
            <p:nvPr userDrawn="1"/>
          </p:nvCxnSpPr>
          <p:spPr bwMode="invGray">
            <a:xfrm>
              <a:off x="0" y="264261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EEC47A2A-ED3B-4AD0-ACD5-F8ED92644229}"/>
                </a:ext>
              </a:extLst>
            </p:cNvPr>
            <p:cNvCxnSpPr/>
            <p:nvPr userDrawn="1"/>
          </p:nvCxnSpPr>
          <p:spPr bwMode="invGray">
            <a:xfrm>
              <a:off x="0" y="233172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0F3E01E5-F569-4020-BCB0-083537701AB0}"/>
                </a:ext>
              </a:extLst>
            </p:cNvPr>
            <p:cNvCxnSpPr/>
            <p:nvPr userDrawn="1"/>
          </p:nvCxnSpPr>
          <p:spPr bwMode="invGray">
            <a:xfrm>
              <a:off x="0" y="326440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71121A42-5912-44C8-B9A3-FDEC8EA70284}"/>
                </a:ext>
              </a:extLst>
            </p:cNvPr>
            <p:cNvCxnSpPr/>
            <p:nvPr userDrawn="1"/>
          </p:nvCxnSpPr>
          <p:spPr bwMode="invGray">
            <a:xfrm>
              <a:off x="0" y="295351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659B1DE7-25C8-4743-8284-FA656D339F55}"/>
                </a:ext>
              </a:extLst>
            </p:cNvPr>
            <p:cNvCxnSpPr/>
            <p:nvPr userDrawn="1"/>
          </p:nvCxnSpPr>
          <p:spPr bwMode="invGray">
            <a:xfrm>
              <a:off x="0" y="388620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526249F1-59FB-44FC-8AF9-D7F90AFBEE2C}"/>
                </a:ext>
              </a:extLst>
            </p:cNvPr>
            <p:cNvCxnSpPr/>
            <p:nvPr userDrawn="1"/>
          </p:nvCxnSpPr>
          <p:spPr bwMode="invGray">
            <a:xfrm>
              <a:off x="0" y="357530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E6D42779-D977-4405-A149-D8DE5B52134A}"/>
                </a:ext>
              </a:extLst>
            </p:cNvPr>
            <p:cNvCxnSpPr/>
            <p:nvPr userDrawn="1"/>
          </p:nvCxnSpPr>
          <p:spPr bwMode="invGray">
            <a:xfrm>
              <a:off x="0" y="450799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27EE8A2F-6AD9-4AE7-B04B-7892891F84AC}"/>
                </a:ext>
              </a:extLst>
            </p:cNvPr>
            <p:cNvCxnSpPr/>
            <p:nvPr userDrawn="1"/>
          </p:nvCxnSpPr>
          <p:spPr bwMode="invGray">
            <a:xfrm>
              <a:off x="0" y="419709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B8F4A59A-16C3-4C3A-AB79-FE22721EA641}"/>
                </a:ext>
              </a:extLst>
            </p:cNvPr>
            <p:cNvCxnSpPr/>
            <p:nvPr userDrawn="1"/>
          </p:nvCxnSpPr>
          <p:spPr bwMode="invGray">
            <a:xfrm>
              <a:off x="0" y="512978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5CA3A6CC-1A49-42F6-A318-99D9224BDC91}"/>
                </a:ext>
              </a:extLst>
            </p:cNvPr>
            <p:cNvCxnSpPr/>
            <p:nvPr userDrawn="1"/>
          </p:nvCxnSpPr>
          <p:spPr bwMode="invGray">
            <a:xfrm>
              <a:off x="0" y="481888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2DC3484E-5EF8-49C4-B1F6-75C854D50C80}"/>
                </a:ext>
              </a:extLst>
            </p:cNvPr>
            <p:cNvCxnSpPr/>
            <p:nvPr userDrawn="1"/>
          </p:nvCxnSpPr>
          <p:spPr bwMode="invGray">
            <a:xfrm>
              <a:off x="0" y="575157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33461A54-E77E-414D-B7E0-7364070D9566}"/>
                </a:ext>
              </a:extLst>
            </p:cNvPr>
            <p:cNvCxnSpPr/>
            <p:nvPr userDrawn="1"/>
          </p:nvCxnSpPr>
          <p:spPr bwMode="invGray">
            <a:xfrm>
              <a:off x="0" y="544068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29C48517-171B-43FD-A41C-58C9B531BDB5}"/>
                </a:ext>
              </a:extLst>
            </p:cNvPr>
            <p:cNvCxnSpPr/>
            <p:nvPr userDrawn="1"/>
          </p:nvCxnSpPr>
          <p:spPr bwMode="invGray">
            <a:xfrm>
              <a:off x="0" y="637336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F429932A-1238-48FC-B171-20A3AA531D40}"/>
                </a:ext>
              </a:extLst>
            </p:cNvPr>
            <p:cNvCxnSpPr/>
            <p:nvPr userDrawn="1"/>
          </p:nvCxnSpPr>
          <p:spPr bwMode="invGray">
            <a:xfrm>
              <a:off x="0" y="606247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7BED7651-AF04-41D4-9476-5A43476D85BB}"/>
                </a:ext>
              </a:extLst>
            </p:cNvPr>
            <p:cNvCxnSpPr/>
            <p:nvPr userDrawn="1"/>
          </p:nvCxnSpPr>
          <p:spPr bwMode="invGray">
            <a:xfrm>
              <a:off x="0" y="668426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5" name="main body box">
              <a:extLst>
                <a:ext uri="{FF2B5EF4-FFF2-40B4-BE49-F238E27FC236}">
                  <a16:creationId xmlns:a16="http://schemas.microsoft.com/office/drawing/2014/main" id="{100DE417-9DB9-4840-8370-B716FFA27760}"/>
                </a:ext>
              </a:extLst>
            </p:cNvPr>
            <p:cNvSpPr/>
            <p:nvPr userDrawn="1"/>
          </p:nvSpPr>
          <p:spPr bwMode="invGray">
            <a:xfrm>
              <a:off x="554736" y="1393235"/>
              <a:ext cx="11082528" cy="4824685"/>
            </a:xfrm>
            <a:prstGeom prst="rect">
              <a:avLst/>
            </a:prstGeom>
            <a:noFill/>
            <a:ln w="12700">
              <a:solidFill>
                <a:srgbClr val="19D3C5">
                  <a:alpha val="50000"/>
                </a:srgbClr>
              </a:solidFill>
            </a:ln>
          </p:spPr>
          <p:txBody>
            <a:bodyPr vert="horz" wrap="square" lIns="68572" tIns="34286" rIns="68572" bIns="34286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B93A1E2B-8C80-482F-83BE-384344D09839}"/>
                </a:ext>
              </a:extLst>
            </p:cNvPr>
            <p:cNvCxnSpPr/>
            <p:nvPr userDrawn="1"/>
          </p:nvCxnSpPr>
          <p:spPr bwMode="invGray">
            <a:xfrm>
              <a:off x="554736" y="1865376"/>
              <a:ext cx="11082528" cy="0"/>
            </a:xfrm>
            <a:prstGeom prst="line">
              <a:avLst/>
            </a:prstGeom>
            <a:noFill/>
            <a:ln w="12700">
              <a:solidFill>
                <a:srgbClr val="19D3C5">
                  <a:alpha val="50000"/>
                </a:srgbClr>
              </a:solidFill>
            </a:ln>
          </p:spPr>
        </p:cxnSp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BEAB22C5-0A46-4041-9158-6DC76EA2F350}"/>
                </a:ext>
              </a:extLst>
            </p:cNvPr>
            <p:cNvCxnSpPr/>
            <p:nvPr userDrawn="1"/>
          </p:nvCxnSpPr>
          <p:spPr bwMode="invGray">
            <a:xfrm>
              <a:off x="554736" y="1399033"/>
              <a:ext cx="11082528" cy="0"/>
            </a:xfrm>
            <a:prstGeom prst="line">
              <a:avLst/>
            </a:prstGeom>
            <a:noFill/>
            <a:ln w="12700">
              <a:solidFill>
                <a:srgbClr val="19D3C5">
                  <a:alpha val="50000"/>
                </a:srgbClr>
              </a:solidFill>
            </a:ln>
          </p:spPr>
        </p:cxnSp>
      </p:grpSp>
      <p:sp>
        <p:nvSpPr>
          <p:cNvPr id="4" name="Sticker" hidden="1">
            <a:extLst>
              <a:ext uri="{FF2B5EF4-FFF2-40B4-BE49-F238E27FC236}">
                <a16:creationId xmlns:a16="http://schemas.microsoft.com/office/drawing/2014/main" id="{F9BB011A-568C-4B05-AE57-EB000B2FD8BB}"/>
              </a:ext>
            </a:extLst>
          </p:cNvPr>
          <p:cNvSpPr txBox="1"/>
          <p:nvPr userDrawn="1"/>
        </p:nvSpPr>
        <p:spPr>
          <a:xfrm>
            <a:off x="554736" y="1026807"/>
            <a:ext cx="450444" cy="123111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vert="horz" wrap="none" lIns="0" tIns="0" rIns="0" bIns="0" rtlCol="0">
            <a:spAutoFit/>
          </a:bodyPr>
          <a:lstStyle>
            <a:defPPr>
              <a:defRPr lang="en-US"/>
            </a:defPPr>
            <a:lvl1pPr>
              <a:spcBef>
                <a:spcPts val="300"/>
              </a:spcBef>
              <a:spcAft>
                <a:spcPts val="300"/>
              </a:spcAft>
              <a:buNone/>
              <a:defRPr sz="800" b="1" cap="all" baseline="0"/>
            </a:lvl1pPr>
          </a:lstStyle>
          <a:p>
            <a:pPr lvl="0"/>
            <a:r>
              <a:rPr lang="en-US" dirty="0"/>
              <a:t>STICKER</a:t>
            </a:r>
          </a:p>
        </p:txBody>
      </p:sp>
      <p:sp>
        <p:nvSpPr>
          <p:cNvPr id="169" name="ACET" hidden="1">
            <a:extLst>
              <a:ext uri="{FF2B5EF4-FFF2-40B4-BE49-F238E27FC236}">
                <a16:creationId xmlns:a16="http://schemas.microsoft.com/office/drawing/2014/main" id="{62CF7362-20CB-4908-AFFE-D4E2B9A5DF3B}"/>
              </a:ext>
            </a:extLst>
          </p:cNvPr>
          <p:cNvSpPr txBox="1"/>
          <p:nvPr userDrawn="1">
            <p:custDataLst>
              <p:tags r:id="rId24"/>
            </p:custDataLst>
          </p:nvPr>
        </p:nvSpPr>
        <p:spPr>
          <a:xfrm>
            <a:off x="5987738" y="1872797"/>
            <a:ext cx="3049253" cy="4616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lv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egoe UI" panose="020B0502040204020203" pitchFamily="34" charset="0"/>
              <a:buChar char="​"/>
              <a:defRPr sz="1600" b="1"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10000"/>
              <a:buFont typeface="Wingdings" panose="05000000000000000000" pitchFamily="2" charset="2"/>
              <a:buChar char=""/>
              <a:defRPr sz="1600"/>
            </a:lvl2pPr>
            <a:lvl3pPr marL="442913" lvl="2" indent="-21431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10000"/>
              <a:buFont typeface="Arial" panose="020B0604020202020204" pitchFamily="34" charset="0"/>
              <a:buChar char="‒"/>
              <a:defRPr sz="1600"/>
            </a:lvl3pPr>
            <a:lvl4pPr marL="598488" lvl="3" indent="-1524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600"/>
            </a:lvl4pPr>
            <a:lvl5pPr marL="817563" lvl="4" indent="-1476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̶"/>
              <a:defRPr sz="1600"/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lvl="0"/>
            <a:r>
              <a:rPr lang="en-US" dirty="0"/>
              <a:t>Above Chart Exhibit Title</a:t>
            </a:r>
            <a:br>
              <a:rPr lang="en-US" dirty="0"/>
            </a:br>
            <a:r>
              <a:rPr lang="en-US" sz="1400" b="0" dirty="0"/>
              <a:t>Unit of Measure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C1F3293-4EFE-461D-940D-7EE66BAE31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4736" y="1872797"/>
            <a:ext cx="2484655" cy="16312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grpSp>
        <p:nvGrpSpPr>
          <p:cNvPr id="170" name="LegendLines" hidden="1">
            <a:extLst>
              <a:ext uri="{FF2B5EF4-FFF2-40B4-BE49-F238E27FC236}">
                <a16:creationId xmlns:a16="http://schemas.microsoft.com/office/drawing/2014/main" id="{002554E5-F124-4BE6-A938-5466B27EEA82}"/>
              </a:ext>
            </a:extLst>
          </p:cNvPr>
          <p:cNvGrpSpPr/>
          <p:nvPr userDrawn="1"/>
        </p:nvGrpSpPr>
        <p:grpSpPr>
          <a:xfrm>
            <a:off x="10317304" y="3150223"/>
            <a:ext cx="1319960" cy="958286"/>
            <a:chOff x="10162879" y="3243772"/>
            <a:chExt cx="1319960" cy="958286"/>
          </a:xfrm>
        </p:grpSpPr>
        <p:sp>
          <p:nvSpPr>
            <p:cNvPr id="171" name="Legend1">
              <a:extLst>
                <a:ext uri="{FF2B5EF4-FFF2-40B4-BE49-F238E27FC236}">
                  <a16:creationId xmlns:a16="http://schemas.microsoft.com/office/drawing/2014/main" id="{CEE6DB68-2DAA-4E75-A4FB-B516116DB3CA}"/>
                </a:ext>
              </a:extLst>
            </p:cNvPr>
            <p:cNvSpPr txBox="1"/>
            <p:nvPr/>
          </p:nvSpPr>
          <p:spPr>
            <a:xfrm>
              <a:off x="10886522" y="3243772"/>
              <a:ext cx="596317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t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172" name="Legend2">
              <a:extLst>
                <a:ext uri="{FF2B5EF4-FFF2-40B4-BE49-F238E27FC236}">
                  <a16:creationId xmlns:a16="http://schemas.microsoft.com/office/drawing/2014/main" id="{97754DDF-C63C-4248-AC3D-45C182524B57}"/>
                </a:ext>
              </a:extLst>
            </p:cNvPr>
            <p:cNvSpPr txBox="1"/>
            <p:nvPr/>
          </p:nvSpPr>
          <p:spPr>
            <a:xfrm>
              <a:off x="10886522" y="3615193"/>
              <a:ext cx="596317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t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173" name="Legend3">
              <a:extLst>
                <a:ext uri="{FF2B5EF4-FFF2-40B4-BE49-F238E27FC236}">
                  <a16:creationId xmlns:a16="http://schemas.microsoft.com/office/drawing/2014/main" id="{89886DF4-DD3E-43D5-9864-2A2BC0616D1C}"/>
                </a:ext>
              </a:extLst>
            </p:cNvPr>
            <p:cNvSpPr txBox="1"/>
            <p:nvPr/>
          </p:nvSpPr>
          <p:spPr>
            <a:xfrm>
              <a:off x="10886522" y="3986614"/>
              <a:ext cx="596317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t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174" name="LineLegend3">
              <a:extLst>
                <a:ext uri="{FF2B5EF4-FFF2-40B4-BE49-F238E27FC236}">
                  <a16:creationId xmlns:a16="http://schemas.microsoft.com/office/drawing/2014/main" id="{5B110060-5E69-4634-973F-ED6AF02A8B0A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10162879" y="4092784"/>
              <a:ext cx="457200" cy="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t"/>
            <a:lstStyle/>
            <a:p>
              <a:endParaRPr lang="en-US" sz="1400" baseline="0" dirty="0">
                <a:ea typeface="+mn-ea"/>
              </a:endParaRPr>
            </a:p>
          </p:txBody>
        </p:sp>
        <p:sp>
          <p:nvSpPr>
            <p:cNvPr id="175" name="LineLegend2">
              <a:extLst>
                <a:ext uri="{FF2B5EF4-FFF2-40B4-BE49-F238E27FC236}">
                  <a16:creationId xmlns:a16="http://schemas.microsoft.com/office/drawing/2014/main" id="{A5842F53-F9C3-4E5A-9778-7B4054EBD6F0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10162879" y="3719425"/>
              <a:ext cx="457200" cy="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t"/>
            <a:lstStyle/>
            <a:p>
              <a:endParaRPr lang="en-US" sz="1400" baseline="0" dirty="0">
                <a:ea typeface="+mn-ea"/>
              </a:endParaRPr>
            </a:p>
          </p:txBody>
        </p:sp>
        <p:sp>
          <p:nvSpPr>
            <p:cNvPr id="176" name="LineLegend1">
              <a:extLst>
                <a:ext uri="{FF2B5EF4-FFF2-40B4-BE49-F238E27FC236}">
                  <a16:creationId xmlns:a16="http://schemas.microsoft.com/office/drawing/2014/main" id="{72EA63FA-FE11-4A99-A68C-855D137252EB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10162879" y="3351494"/>
              <a:ext cx="457200" cy="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t"/>
            <a:lstStyle/>
            <a:p>
              <a:endParaRPr lang="en-US" sz="1400" baseline="0" dirty="0">
                <a:ea typeface="+mn-ea"/>
              </a:endParaRPr>
            </a:p>
          </p:txBody>
        </p:sp>
      </p:grpSp>
      <p:grpSp>
        <p:nvGrpSpPr>
          <p:cNvPr id="177" name="LegendMoons" hidden="1">
            <a:extLst>
              <a:ext uri="{FF2B5EF4-FFF2-40B4-BE49-F238E27FC236}">
                <a16:creationId xmlns:a16="http://schemas.microsoft.com/office/drawing/2014/main" id="{F95EF70E-BD62-4CF1-994F-3618D22DBDD8}"/>
              </a:ext>
            </a:extLst>
          </p:cNvPr>
          <p:cNvGrpSpPr/>
          <p:nvPr userDrawn="1"/>
        </p:nvGrpSpPr>
        <p:grpSpPr>
          <a:xfrm>
            <a:off x="10688315" y="1145373"/>
            <a:ext cx="948949" cy="1731859"/>
            <a:chOff x="7723680" y="1702457"/>
            <a:chExt cx="948949" cy="1731859"/>
          </a:xfrm>
        </p:grpSpPr>
        <p:sp>
          <p:nvSpPr>
            <p:cNvPr id="178" name="Legend1">
              <a:extLst>
                <a:ext uri="{FF2B5EF4-FFF2-40B4-BE49-F238E27FC236}">
                  <a16:creationId xmlns:a16="http://schemas.microsoft.com/office/drawing/2014/main" id="{D795E26E-87CE-4D50-B9D8-767FFAEC9672}"/>
                </a:ext>
              </a:extLst>
            </p:cNvPr>
            <p:cNvSpPr txBox="1"/>
            <p:nvPr/>
          </p:nvSpPr>
          <p:spPr>
            <a:xfrm>
              <a:off x="8076312" y="1709816"/>
              <a:ext cx="596317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t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186" name="Legend2">
              <a:extLst>
                <a:ext uri="{FF2B5EF4-FFF2-40B4-BE49-F238E27FC236}">
                  <a16:creationId xmlns:a16="http://schemas.microsoft.com/office/drawing/2014/main" id="{908F05FD-ED3E-4BF0-8391-02CD4F900501}"/>
                </a:ext>
              </a:extLst>
            </p:cNvPr>
            <p:cNvSpPr txBox="1"/>
            <p:nvPr/>
          </p:nvSpPr>
          <p:spPr>
            <a:xfrm>
              <a:off x="8076312" y="2085275"/>
              <a:ext cx="596317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t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198" name="Legend3">
              <a:extLst>
                <a:ext uri="{FF2B5EF4-FFF2-40B4-BE49-F238E27FC236}">
                  <a16:creationId xmlns:a16="http://schemas.microsoft.com/office/drawing/2014/main" id="{39906D3E-93D3-4FD5-AB5F-0C22E3781CAB}"/>
                </a:ext>
              </a:extLst>
            </p:cNvPr>
            <p:cNvSpPr txBox="1"/>
            <p:nvPr/>
          </p:nvSpPr>
          <p:spPr>
            <a:xfrm>
              <a:off x="8076312" y="2460734"/>
              <a:ext cx="596317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t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199" name="Legend4">
              <a:extLst>
                <a:ext uri="{FF2B5EF4-FFF2-40B4-BE49-F238E27FC236}">
                  <a16:creationId xmlns:a16="http://schemas.microsoft.com/office/drawing/2014/main" id="{35D69CAE-F33C-476C-B254-909EA95E89F9}"/>
                </a:ext>
              </a:extLst>
            </p:cNvPr>
            <p:cNvSpPr txBox="1"/>
            <p:nvPr/>
          </p:nvSpPr>
          <p:spPr>
            <a:xfrm>
              <a:off x="8076312" y="2836193"/>
              <a:ext cx="596317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t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200" name="Legend5">
              <a:extLst>
                <a:ext uri="{FF2B5EF4-FFF2-40B4-BE49-F238E27FC236}">
                  <a16:creationId xmlns:a16="http://schemas.microsoft.com/office/drawing/2014/main" id="{E09D790D-7056-424F-A8DA-5C868D0B35EE}"/>
                </a:ext>
              </a:extLst>
            </p:cNvPr>
            <p:cNvSpPr txBox="1"/>
            <p:nvPr/>
          </p:nvSpPr>
          <p:spPr>
            <a:xfrm>
              <a:off x="8076312" y="3211654"/>
              <a:ext cx="596317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t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grpSp>
          <p:nvGrpSpPr>
            <p:cNvPr id="201" name="MoonLegend1">
              <a:extLst>
                <a:ext uri="{FF2B5EF4-FFF2-40B4-BE49-F238E27FC236}">
                  <a16:creationId xmlns:a16="http://schemas.microsoft.com/office/drawing/2014/main" id="{259D1037-7873-4435-BBB9-6E249A6F2976}"/>
                </a:ext>
              </a:extLst>
            </p:cNvPr>
            <p:cNvGrpSpPr>
              <a:grpSpLocks noChangeAspect="1"/>
            </p:cNvGrpSpPr>
            <p:nvPr>
              <p:custDataLst>
                <p:tags r:id="rId25"/>
              </p:custDataLst>
            </p:nvPr>
          </p:nvGrpSpPr>
          <p:grpSpPr>
            <a:xfrm>
              <a:off x="7723680" y="1702457"/>
              <a:ext cx="228600" cy="228600"/>
              <a:chOff x="762000" y="1270000"/>
              <a:chExt cx="254000" cy="254000"/>
            </a:xfrm>
          </p:grpSpPr>
          <p:sp>
            <p:nvSpPr>
              <p:cNvPr id="214" name="Oval 213">
                <a:extLst>
                  <a:ext uri="{FF2B5EF4-FFF2-40B4-BE49-F238E27FC236}">
                    <a16:creationId xmlns:a16="http://schemas.microsoft.com/office/drawing/2014/main" id="{6ED72A14-997E-43A1-8277-64E43B8C35F3}"/>
                  </a:ext>
                </a:extLst>
              </p:cNvPr>
              <p:cNvSpPr/>
              <p:nvPr>
                <p:custDataLst>
                  <p:tags r:id="rId38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D0D0D0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endParaRPr 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15" name="Arc 214">
                <a:extLst>
                  <a:ext uri="{FF2B5EF4-FFF2-40B4-BE49-F238E27FC236}">
                    <a16:creationId xmlns:a16="http://schemas.microsoft.com/office/drawing/2014/main" id="{F9B15371-13C6-4FC5-A65B-0EDE237980EC}"/>
                  </a:ext>
                </a:extLst>
              </p:cNvPr>
              <p:cNvSpPr/>
              <p:nvPr>
                <p:custDataLst>
                  <p:tags r:id="rId39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1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t"/>
              <a:lstStyle/>
              <a:p>
                <a:pPr algn="ctr"/>
                <a:endParaRPr lang="en-US" sz="1400" dirty="0"/>
              </a:p>
            </p:txBody>
          </p:sp>
        </p:grpSp>
        <p:grpSp>
          <p:nvGrpSpPr>
            <p:cNvPr id="202" name="MoonLegend2">
              <a:extLst>
                <a:ext uri="{FF2B5EF4-FFF2-40B4-BE49-F238E27FC236}">
                  <a16:creationId xmlns:a16="http://schemas.microsoft.com/office/drawing/2014/main" id="{5B25FABC-A1CB-4179-93E5-2B0E2705BFF1}"/>
                </a:ext>
              </a:extLst>
            </p:cNvPr>
            <p:cNvGrpSpPr>
              <a:grpSpLocks noChangeAspect="1"/>
            </p:cNvGrpSpPr>
            <p:nvPr>
              <p:custDataLst>
                <p:tags r:id="rId26"/>
              </p:custDataLst>
            </p:nvPr>
          </p:nvGrpSpPr>
          <p:grpSpPr>
            <a:xfrm>
              <a:off x="7723680" y="2078270"/>
              <a:ext cx="228600" cy="228600"/>
              <a:chOff x="762000" y="1270000"/>
              <a:chExt cx="254000" cy="254000"/>
            </a:xfrm>
          </p:grpSpPr>
          <p:sp>
            <p:nvSpPr>
              <p:cNvPr id="212" name="Oval 211">
                <a:extLst>
                  <a:ext uri="{FF2B5EF4-FFF2-40B4-BE49-F238E27FC236}">
                    <a16:creationId xmlns:a16="http://schemas.microsoft.com/office/drawing/2014/main" id="{DE5B7F2A-8FB0-41B4-8C1B-EA8A313794A0}"/>
                  </a:ext>
                </a:extLst>
              </p:cNvPr>
              <p:cNvSpPr/>
              <p:nvPr>
                <p:custDataLst>
                  <p:tags r:id="rId36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D0D0D0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endParaRPr 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13" name="Arc 212">
                <a:extLst>
                  <a:ext uri="{FF2B5EF4-FFF2-40B4-BE49-F238E27FC236}">
                    <a16:creationId xmlns:a16="http://schemas.microsoft.com/office/drawing/2014/main" id="{D743921E-6D1E-4571-B683-6DAA333BDEC0}"/>
                  </a:ext>
                </a:extLst>
              </p:cNvPr>
              <p:cNvSpPr/>
              <p:nvPr>
                <p:custDataLst>
                  <p:tags r:id="rId37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0"/>
                </a:avLst>
              </a:prstGeom>
              <a:solidFill>
                <a:schemeClr val="accent1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t"/>
              <a:lstStyle/>
              <a:p>
                <a:pPr algn="ctr"/>
                <a:endParaRPr lang="en-US" sz="1400" dirty="0"/>
              </a:p>
            </p:txBody>
          </p:sp>
        </p:grpSp>
        <p:grpSp>
          <p:nvGrpSpPr>
            <p:cNvPr id="203" name="MoonLegend3">
              <a:extLst>
                <a:ext uri="{FF2B5EF4-FFF2-40B4-BE49-F238E27FC236}">
                  <a16:creationId xmlns:a16="http://schemas.microsoft.com/office/drawing/2014/main" id="{EFE8AD28-8704-4A66-90FB-0D38F38CA97A}"/>
                </a:ext>
              </a:extLst>
            </p:cNvPr>
            <p:cNvGrpSpPr>
              <a:grpSpLocks noChangeAspect="1"/>
            </p:cNvGrpSpPr>
            <p:nvPr>
              <p:custDataLst>
                <p:tags r:id="rId27"/>
              </p:custDataLst>
            </p:nvPr>
          </p:nvGrpSpPr>
          <p:grpSpPr>
            <a:xfrm>
              <a:off x="7723680" y="2454085"/>
              <a:ext cx="228600" cy="228600"/>
              <a:chOff x="762000" y="1270000"/>
              <a:chExt cx="254000" cy="254000"/>
            </a:xfrm>
          </p:grpSpPr>
          <p:sp>
            <p:nvSpPr>
              <p:cNvPr id="210" name="Oval 209">
                <a:extLst>
                  <a:ext uri="{FF2B5EF4-FFF2-40B4-BE49-F238E27FC236}">
                    <a16:creationId xmlns:a16="http://schemas.microsoft.com/office/drawing/2014/main" id="{9FF5ED0A-DB5E-486D-948E-C524BDCBA3FF}"/>
                  </a:ext>
                </a:extLst>
              </p:cNvPr>
              <p:cNvSpPr/>
              <p:nvPr>
                <p:custDataLst>
                  <p:tags r:id="rId34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D0D0D0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endParaRPr 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11" name="Arc 210">
                <a:extLst>
                  <a:ext uri="{FF2B5EF4-FFF2-40B4-BE49-F238E27FC236}">
                    <a16:creationId xmlns:a16="http://schemas.microsoft.com/office/drawing/2014/main" id="{03D44525-7618-42C3-A26B-9CC5DF2D2566}"/>
                  </a:ext>
                </a:extLst>
              </p:cNvPr>
              <p:cNvSpPr/>
              <p:nvPr>
                <p:custDataLst>
                  <p:tags r:id="rId35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1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t"/>
              <a:lstStyle/>
              <a:p>
                <a:pPr algn="ctr"/>
                <a:endParaRPr lang="en-US" sz="1400" dirty="0"/>
              </a:p>
            </p:txBody>
          </p:sp>
        </p:grpSp>
        <p:grpSp>
          <p:nvGrpSpPr>
            <p:cNvPr id="204" name="MoonLegend4">
              <a:extLst>
                <a:ext uri="{FF2B5EF4-FFF2-40B4-BE49-F238E27FC236}">
                  <a16:creationId xmlns:a16="http://schemas.microsoft.com/office/drawing/2014/main" id="{A5A294A2-58B5-4E0F-A069-8841C3D7E9E3}"/>
                </a:ext>
              </a:extLst>
            </p:cNvPr>
            <p:cNvGrpSpPr>
              <a:grpSpLocks noChangeAspect="1"/>
            </p:cNvGrpSpPr>
            <p:nvPr>
              <p:custDataLst>
                <p:tags r:id="rId28"/>
              </p:custDataLst>
            </p:nvPr>
          </p:nvGrpSpPr>
          <p:grpSpPr>
            <a:xfrm>
              <a:off x="7723680" y="2829900"/>
              <a:ext cx="228600" cy="228600"/>
              <a:chOff x="762000" y="1270000"/>
              <a:chExt cx="254000" cy="254000"/>
            </a:xfrm>
          </p:grpSpPr>
          <p:sp>
            <p:nvSpPr>
              <p:cNvPr id="208" name="Oval 207">
                <a:extLst>
                  <a:ext uri="{FF2B5EF4-FFF2-40B4-BE49-F238E27FC236}">
                    <a16:creationId xmlns:a16="http://schemas.microsoft.com/office/drawing/2014/main" id="{132E0E44-FAA6-4DC8-BBFA-E67911DFBAD7}"/>
                  </a:ext>
                </a:extLst>
              </p:cNvPr>
              <p:cNvSpPr/>
              <p:nvPr>
                <p:custDataLst>
                  <p:tags r:id="rId32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D0D0D0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endParaRPr 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09" name="Arc 208">
                <a:extLst>
                  <a:ext uri="{FF2B5EF4-FFF2-40B4-BE49-F238E27FC236}">
                    <a16:creationId xmlns:a16="http://schemas.microsoft.com/office/drawing/2014/main" id="{4EE447D4-D1F3-48FC-A5DF-CC5107A778A6}"/>
                  </a:ext>
                </a:extLst>
              </p:cNvPr>
              <p:cNvSpPr/>
              <p:nvPr>
                <p:custDataLst>
                  <p:tags r:id="rId33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10800000"/>
                </a:avLst>
              </a:prstGeom>
              <a:solidFill>
                <a:schemeClr val="accent1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t"/>
              <a:lstStyle/>
              <a:p>
                <a:pPr algn="ctr"/>
                <a:endParaRPr lang="en-US" sz="1400" dirty="0"/>
              </a:p>
            </p:txBody>
          </p:sp>
        </p:grpSp>
        <p:grpSp>
          <p:nvGrpSpPr>
            <p:cNvPr id="205" name="MoonLegend5">
              <a:extLst>
                <a:ext uri="{FF2B5EF4-FFF2-40B4-BE49-F238E27FC236}">
                  <a16:creationId xmlns:a16="http://schemas.microsoft.com/office/drawing/2014/main" id="{8DC9BA04-93EE-4E6C-A59A-D77D8E3E66EF}"/>
                </a:ext>
              </a:extLst>
            </p:cNvPr>
            <p:cNvGrpSpPr>
              <a:grpSpLocks noChangeAspect="1"/>
            </p:cNvGrpSpPr>
            <p:nvPr>
              <p:custDataLst>
                <p:tags r:id="rId29"/>
              </p:custDataLst>
            </p:nvPr>
          </p:nvGrpSpPr>
          <p:grpSpPr>
            <a:xfrm>
              <a:off x="7723680" y="3205716"/>
              <a:ext cx="228600" cy="228600"/>
              <a:chOff x="762000" y="1270000"/>
              <a:chExt cx="254000" cy="254000"/>
            </a:xfrm>
          </p:grpSpPr>
          <p:sp>
            <p:nvSpPr>
              <p:cNvPr id="206" name="Oval 205">
                <a:extLst>
                  <a:ext uri="{FF2B5EF4-FFF2-40B4-BE49-F238E27FC236}">
                    <a16:creationId xmlns:a16="http://schemas.microsoft.com/office/drawing/2014/main" id="{EE99225C-33E4-450B-9E02-9EAE60978205}"/>
                  </a:ext>
                </a:extLst>
              </p:cNvPr>
              <p:cNvSpPr/>
              <p:nvPr>
                <p:custDataLst>
                  <p:tags r:id="rId30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D0D0D0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endParaRPr 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07" name="Arc 206">
                <a:extLst>
                  <a:ext uri="{FF2B5EF4-FFF2-40B4-BE49-F238E27FC236}">
                    <a16:creationId xmlns:a16="http://schemas.microsoft.com/office/drawing/2014/main" id="{044D8867-620D-4691-A0DD-79E16FC985B3}"/>
                  </a:ext>
                </a:extLst>
              </p:cNvPr>
              <p:cNvSpPr/>
              <p:nvPr>
                <p:custDataLst>
                  <p:tags r:id="rId31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16200000"/>
                </a:avLst>
              </a:prstGeom>
              <a:solidFill>
                <a:schemeClr val="accent1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t"/>
              <a:lstStyle/>
              <a:p>
                <a:pPr algn="ctr"/>
                <a:endParaRPr lang="en-US" sz="1400" dirty="0"/>
              </a:p>
            </p:txBody>
          </p:sp>
        </p:grpSp>
      </p:grpSp>
      <p:grpSp>
        <p:nvGrpSpPr>
          <p:cNvPr id="216" name="LegendBoxes" hidden="1">
            <a:extLst>
              <a:ext uri="{FF2B5EF4-FFF2-40B4-BE49-F238E27FC236}">
                <a16:creationId xmlns:a16="http://schemas.microsoft.com/office/drawing/2014/main" id="{A0E654AE-5F79-4BF0-8FB5-7F13C251CAAD}"/>
              </a:ext>
            </a:extLst>
          </p:cNvPr>
          <p:cNvGrpSpPr/>
          <p:nvPr userDrawn="1"/>
        </p:nvGrpSpPr>
        <p:grpSpPr>
          <a:xfrm>
            <a:off x="10714801" y="4381500"/>
            <a:ext cx="922463" cy="1717282"/>
            <a:chOff x="10652400" y="4322824"/>
            <a:chExt cx="922463" cy="1717282"/>
          </a:xfrm>
        </p:grpSpPr>
        <p:sp>
          <p:nvSpPr>
            <p:cNvPr id="217" name="RectangleLegend1">
              <a:extLst>
                <a:ext uri="{FF2B5EF4-FFF2-40B4-BE49-F238E27FC236}">
                  <a16:creationId xmlns:a16="http://schemas.microsoft.com/office/drawing/2014/main" id="{9DA215AB-9F91-423A-93B2-0C935900AD9C}"/>
                </a:ext>
              </a:extLst>
            </p:cNvPr>
            <p:cNvSpPr/>
            <p:nvPr/>
          </p:nvSpPr>
          <p:spPr>
            <a:xfrm>
              <a:off x="10652400" y="4344182"/>
              <a:ext cx="172729" cy="172729"/>
            </a:xfrm>
            <a:prstGeom prst="rect">
              <a:avLst/>
            </a:prstGeom>
            <a:solidFill>
              <a:schemeClr val="accent1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218" name="RectangleLegend2">
              <a:extLst>
                <a:ext uri="{FF2B5EF4-FFF2-40B4-BE49-F238E27FC236}">
                  <a16:creationId xmlns:a16="http://schemas.microsoft.com/office/drawing/2014/main" id="{E73033B1-9970-4145-B36A-4ADB5EA17FD3}"/>
                </a:ext>
              </a:extLst>
            </p:cNvPr>
            <p:cNvSpPr/>
            <p:nvPr/>
          </p:nvSpPr>
          <p:spPr>
            <a:xfrm>
              <a:off x="10652400" y="4723680"/>
              <a:ext cx="172729" cy="172729"/>
            </a:xfrm>
            <a:prstGeom prst="rect">
              <a:avLst/>
            </a:prstGeom>
            <a:solidFill>
              <a:schemeClr val="accent2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219" name="RectangleLegend3">
              <a:extLst>
                <a:ext uri="{FF2B5EF4-FFF2-40B4-BE49-F238E27FC236}">
                  <a16:creationId xmlns:a16="http://schemas.microsoft.com/office/drawing/2014/main" id="{CBF00C76-B394-4C0D-B57E-83F32D114FAC}"/>
                </a:ext>
              </a:extLst>
            </p:cNvPr>
            <p:cNvSpPr/>
            <p:nvPr/>
          </p:nvSpPr>
          <p:spPr>
            <a:xfrm>
              <a:off x="10652400" y="5097276"/>
              <a:ext cx="172729" cy="172729"/>
            </a:xfrm>
            <a:prstGeom prst="rect">
              <a:avLst/>
            </a:prstGeom>
            <a:solidFill>
              <a:schemeClr val="accent3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220" name="RectangleLegend4">
              <a:extLst>
                <a:ext uri="{FF2B5EF4-FFF2-40B4-BE49-F238E27FC236}">
                  <a16:creationId xmlns:a16="http://schemas.microsoft.com/office/drawing/2014/main" id="{530948E3-0246-4F0C-B58A-498D999088C1}"/>
                </a:ext>
              </a:extLst>
            </p:cNvPr>
            <p:cNvSpPr/>
            <p:nvPr/>
          </p:nvSpPr>
          <p:spPr>
            <a:xfrm>
              <a:off x="10652400" y="5470872"/>
              <a:ext cx="172729" cy="172729"/>
            </a:xfrm>
            <a:prstGeom prst="rect">
              <a:avLst/>
            </a:prstGeom>
            <a:solidFill>
              <a:schemeClr val="accent4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221" name="RectangleLegend5">
              <a:extLst>
                <a:ext uri="{FF2B5EF4-FFF2-40B4-BE49-F238E27FC236}">
                  <a16:creationId xmlns:a16="http://schemas.microsoft.com/office/drawing/2014/main" id="{CD801A43-CDAA-4DE6-95F8-A05BCF4CDA7C}"/>
                </a:ext>
              </a:extLst>
            </p:cNvPr>
            <p:cNvSpPr/>
            <p:nvPr/>
          </p:nvSpPr>
          <p:spPr>
            <a:xfrm>
              <a:off x="10652400" y="5844468"/>
              <a:ext cx="172729" cy="172729"/>
            </a:xfrm>
            <a:prstGeom prst="rect">
              <a:avLst/>
            </a:prstGeom>
            <a:solidFill>
              <a:schemeClr val="accent5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222" name="Legend1">
              <a:extLst>
                <a:ext uri="{FF2B5EF4-FFF2-40B4-BE49-F238E27FC236}">
                  <a16:creationId xmlns:a16="http://schemas.microsoft.com/office/drawing/2014/main" id="{1A78357B-86E2-4C37-8D1D-92F48BB78A96}"/>
                </a:ext>
              </a:extLst>
            </p:cNvPr>
            <p:cNvSpPr txBox="1"/>
            <p:nvPr/>
          </p:nvSpPr>
          <p:spPr>
            <a:xfrm>
              <a:off x="10978546" y="4322824"/>
              <a:ext cx="596317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t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223" name="Legend2">
              <a:extLst>
                <a:ext uri="{FF2B5EF4-FFF2-40B4-BE49-F238E27FC236}">
                  <a16:creationId xmlns:a16="http://schemas.microsoft.com/office/drawing/2014/main" id="{85737C2C-6F82-42F9-8CBB-E747145B866E}"/>
                </a:ext>
              </a:extLst>
            </p:cNvPr>
            <p:cNvSpPr txBox="1"/>
            <p:nvPr/>
          </p:nvSpPr>
          <p:spPr>
            <a:xfrm>
              <a:off x="10978546" y="4702322"/>
              <a:ext cx="596317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t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224" name="Legend3">
              <a:extLst>
                <a:ext uri="{FF2B5EF4-FFF2-40B4-BE49-F238E27FC236}">
                  <a16:creationId xmlns:a16="http://schemas.microsoft.com/office/drawing/2014/main" id="{2A03EBFC-AC29-4924-8142-8B62E83E58D0}"/>
                </a:ext>
              </a:extLst>
            </p:cNvPr>
            <p:cNvSpPr txBox="1"/>
            <p:nvPr/>
          </p:nvSpPr>
          <p:spPr>
            <a:xfrm>
              <a:off x="10978546" y="5081820"/>
              <a:ext cx="596317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t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225" name="Legend4">
              <a:extLst>
                <a:ext uri="{FF2B5EF4-FFF2-40B4-BE49-F238E27FC236}">
                  <a16:creationId xmlns:a16="http://schemas.microsoft.com/office/drawing/2014/main" id="{F950371F-39A1-4467-977F-0ED0F9F75DF4}"/>
                </a:ext>
              </a:extLst>
            </p:cNvPr>
            <p:cNvSpPr txBox="1"/>
            <p:nvPr/>
          </p:nvSpPr>
          <p:spPr>
            <a:xfrm>
              <a:off x="10978546" y="5453241"/>
              <a:ext cx="596317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t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226" name="Legend5">
              <a:extLst>
                <a:ext uri="{FF2B5EF4-FFF2-40B4-BE49-F238E27FC236}">
                  <a16:creationId xmlns:a16="http://schemas.microsoft.com/office/drawing/2014/main" id="{E95AA835-DC23-4AEB-914C-A6D459337EA1}"/>
                </a:ext>
              </a:extLst>
            </p:cNvPr>
            <p:cNvSpPr txBox="1"/>
            <p:nvPr/>
          </p:nvSpPr>
          <p:spPr>
            <a:xfrm>
              <a:off x="10978545" y="5824662"/>
              <a:ext cx="596317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t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</p:grpSp>
      <p:cxnSp>
        <p:nvCxnSpPr>
          <p:cNvPr id="149" name="Straight Connector 148">
            <a:extLst>
              <a:ext uri="{FF2B5EF4-FFF2-40B4-BE49-F238E27FC236}">
                <a16:creationId xmlns:a16="http://schemas.microsoft.com/office/drawing/2014/main" id="{CF962E25-52A0-4B53-86F8-9B97218918E7}"/>
              </a:ext>
            </a:extLst>
          </p:cNvPr>
          <p:cNvCxnSpPr>
            <a:cxnSpLocks/>
          </p:cNvCxnSpPr>
          <p:nvPr userDrawn="1"/>
        </p:nvCxnSpPr>
        <p:spPr bwMode="ltGray">
          <a:xfrm>
            <a:off x="554736" y="6450133"/>
            <a:ext cx="11082528" cy="0"/>
          </a:xfrm>
          <a:prstGeom prst="line">
            <a:avLst/>
          </a:prstGeom>
          <a:ln w="19050" cap="flat">
            <a:solidFill>
              <a:schemeClr val="accent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8597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8" r:id="rId1"/>
    <p:sldLayoutId id="2147483869" r:id="rId2"/>
    <p:sldLayoutId id="2147483870" r:id="rId3"/>
    <p:sldLayoutId id="2147483871" r:id="rId4"/>
    <p:sldLayoutId id="2147483872" r:id="rId5"/>
    <p:sldLayoutId id="2147483873" r:id="rId6"/>
    <p:sldLayoutId id="2147483874" r:id="rId7"/>
    <p:sldLayoutId id="2147483875" r:id="rId8"/>
    <p:sldLayoutId id="2147483876" r:id="rId9"/>
    <p:sldLayoutId id="2147483877" r:id="rId10"/>
    <p:sldLayoutId id="2147483878" r:id="rId11"/>
    <p:sldLayoutId id="2147483879" r:id="rId12"/>
    <p:sldLayoutId id="2147483880" r:id="rId13"/>
    <p:sldLayoutId id="2147483881" r:id="rId14"/>
    <p:sldLayoutId id="2147483882" r:id="rId15"/>
    <p:sldLayoutId id="2147483883" r:id="rId16"/>
    <p:sldLayoutId id="2147483884" r:id="rId17"/>
    <p:sldLayoutId id="2147483893" r:id="rId18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lang="en-US" sz="2500" b="1" kern="1200" spc="0" baseline="0" dirty="0">
          <a:ln w="6350" cap="flat">
            <a:noFill/>
            <a:miter lim="800000"/>
          </a:ln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tx1"/>
        </a:buClr>
        <a:buSzPct val="100000"/>
        <a:buFont typeface="Segoe UI" panose="020B0502040204020203" pitchFamily="34" charset="0"/>
        <a:buChar char="​"/>
        <a:defRPr lang="en-US" sz="1600" kern="1200" dirty="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1pPr>
      <a:lvl2pPr marL="2286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Clr>
          <a:schemeClr val="tx1"/>
        </a:buClr>
        <a:buSzPct val="110000"/>
        <a:buFont typeface="Wingdings" panose="05000000000000000000" pitchFamily="2" charset="2"/>
        <a:buChar char=""/>
        <a:defRPr lang="en-US" sz="1600" kern="1200" dirty="0">
          <a:solidFill>
            <a:schemeClr val="tx1"/>
          </a:solidFill>
          <a:latin typeface="+mn-lt"/>
          <a:ea typeface="+mn-ea"/>
          <a:cs typeface="+mn-cs"/>
        </a:defRPr>
      </a:lvl2pPr>
      <a:lvl3pPr marL="438912" indent="-210312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Clr>
          <a:schemeClr val="tx1"/>
        </a:buClr>
        <a:buSzPct val="110000"/>
        <a:buFont typeface="Arial" panose="020B0604020202020204" pitchFamily="34" charset="0"/>
        <a:buChar char="‒"/>
        <a:defRPr lang="en-US" sz="1600" kern="1200" dirty="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55448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Clr>
          <a:schemeClr val="tx1"/>
        </a:buClr>
        <a:buSzPct val="100000"/>
        <a:buFont typeface="Arial" panose="020B0604020202020204" pitchFamily="34" charset="0"/>
        <a:buChar char="•"/>
        <a:defRPr lang="en-US" sz="1600" kern="1200" dirty="0">
          <a:solidFill>
            <a:schemeClr val="tx1"/>
          </a:solidFill>
          <a:latin typeface="+mn-lt"/>
          <a:ea typeface="+mn-ea"/>
          <a:cs typeface="+mn-cs"/>
        </a:defRPr>
      </a:lvl4pPr>
      <a:lvl5pPr marL="813816" indent="-146304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Clr>
          <a:schemeClr val="tx1"/>
        </a:buClr>
        <a:buSzPct val="100000"/>
        <a:buFont typeface="Arial" panose="020B0604020202020204" pitchFamily="34" charset="0"/>
        <a:buChar char="̶"/>
        <a:defRPr lang="en-US" sz="1600" kern="1200" dirty="0">
          <a:solidFill>
            <a:schemeClr val="tx1"/>
          </a:solidFill>
          <a:latin typeface="+mn-lt"/>
          <a:ea typeface="+mn-ea"/>
          <a:cs typeface="+mn-cs"/>
        </a:defRPr>
      </a:lvl5pPr>
      <a:lvl6pPr marL="1085850" indent="-17145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SzPct val="100000"/>
        <a:buFont typeface="Arial" panose="020B0604020202020204" pitchFamily="34" charset="0"/>
        <a:buChar char="▫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6pPr>
      <a:lvl7pPr marL="1085850" indent="-17145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SzPct val="100000"/>
        <a:buFont typeface="Arial" panose="020B0604020202020204" pitchFamily="34" charset="0"/>
        <a:buChar char="▫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7pPr>
      <a:lvl8pPr marL="1085850" indent="-17145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SzPct val="100000"/>
        <a:buFont typeface="Arial" panose="020B0604020202020204" pitchFamily="34" charset="0"/>
        <a:buChar char="▫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8pPr>
      <a:lvl9pPr marL="1085850" indent="-17145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SzPct val="100000"/>
        <a:buFont typeface="Arial" panose="020B0604020202020204" pitchFamily="34" charset="0"/>
        <a:buChar char="▫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368">
          <p15:clr>
            <a:srgbClr val="5ACBF0"/>
          </p15:clr>
        </p15:guide>
        <p15:guide id="3" orient="horz" pos="3912">
          <p15:clr>
            <a:srgbClr val="5ACBF0"/>
          </p15:clr>
        </p15:guide>
        <p15:guide id="4" orient="horz" pos="1075">
          <p15:clr>
            <a:srgbClr val="F26B43"/>
          </p15:clr>
        </p15:guide>
        <p15:guide id="5" pos="7329">
          <p15:clr>
            <a:srgbClr val="F26B43"/>
          </p15:clr>
        </p15:guide>
        <p15:guide id="6" pos="345">
          <p15:clr>
            <a:srgbClr val="F26B43"/>
          </p15:clr>
        </p15:guide>
        <p15:guide id="8" orient="horz" pos="4063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9CDCC967-318F-4E78-9448-E44785DAEE1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9"/>
            </p:custDataLst>
            <p:extLst>
              <p:ext uri="{D42A27DB-BD31-4B8C-83A1-F6EECF244321}">
                <p14:modId xmlns:p14="http://schemas.microsoft.com/office/powerpoint/2010/main" val="44769179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21" imgW="395" imgH="394" progId="TCLayout.ActiveDocument.1">
                  <p:embed/>
                </p:oleObj>
              </mc:Choice>
              <mc:Fallback>
                <p:oleObj name="think-cell Slide" r:id="rId21" imgW="395" imgH="394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9CDCC967-318F-4E78-9448-E44785DAEE1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96F27741-F067-4EB8-A240-0E213C7D89CC}"/>
              </a:ext>
            </a:extLst>
          </p:cNvPr>
          <p:cNvSpPr/>
          <p:nvPr userDrawn="1">
            <p:custDataLst>
              <p:tags r:id="rId20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800" b="0" i="0" baseline="0">
              <a:latin typeface="Calibri Light" panose="020F0302020204030204" pitchFamily="34" charset="0"/>
              <a:ea typeface="+mj-ea"/>
              <a:cs typeface="Calibri Light" panose="020F0302020204030204" pitchFamily="34" charset="0"/>
              <a:sym typeface="Calibri Light" panose="020F030202020403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C3B351-9E68-EC4E-81FB-BC773609B5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8553" y="1825625"/>
            <a:ext cx="10515600" cy="1607123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DDEE96-9944-0449-B0A3-D18C350A1B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4835" y="224520"/>
            <a:ext cx="428609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400" b="1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algn="l"/>
            <a:fld id="{5C7892DB-DEDB-A440-9305-CDECCE7FBDC0}" type="slidenum">
              <a:rPr lang="en-US" smtClean="0"/>
              <a:pPr algn="l"/>
              <a:t>‹#›</a:t>
            </a:fld>
            <a:endParaRPr lang="en-US"/>
          </a:p>
        </p:txBody>
      </p:sp>
      <p:sp>
        <p:nvSpPr>
          <p:cNvPr id="4" name="Title Placeholder 3">
            <a:extLst>
              <a:ext uri="{FF2B5EF4-FFF2-40B4-BE49-F238E27FC236}">
                <a16:creationId xmlns:a16="http://schemas.microsoft.com/office/drawing/2014/main" id="{2F0A03E9-83A0-4543-8F49-8F49D56CB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8553" y="805392"/>
            <a:ext cx="10515600" cy="537986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E08A616-D74D-8B4E-BF1E-2594B72F71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78553" y="6333772"/>
            <a:ext cx="4114800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000" b="0" i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endParaRPr lang="en-US" sz="100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7BB6DB9-BC38-4041-ABCF-F4B4FFE4604A}"/>
              </a:ext>
            </a:extLst>
          </p:cNvPr>
          <p:cNvCxnSpPr/>
          <p:nvPr userDrawn="1"/>
        </p:nvCxnSpPr>
        <p:spPr>
          <a:xfrm>
            <a:off x="569843" y="622854"/>
            <a:ext cx="425394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7923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7" r:id="rId1"/>
    <p:sldLayoutId id="2147483898" r:id="rId2"/>
    <p:sldLayoutId id="2147483899" r:id="rId3"/>
    <p:sldLayoutId id="2147483900" r:id="rId4"/>
    <p:sldLayoutId id="2147483901" r:id="rId5"/>
    <p:sldLayoutId id="2147483902" r:id="rId6"/>
    <p:sldLayoutId id="2147483903" r:id="rId7"/>
    <p:sldLayoutId id="2147483904" r:id="rId8"/>
    <p:sldLayoutId id="2147483905" r:id="rId9"/>
    <p:sldLayoutId id="2147483906" r:id="rId10"/>
    <p:sldLayoutId id="2147483907" r:id="rId11"/>
    <p:sldLayoutId id="2147483908" r:id="rId12"/>
    <p:sldLayoutId id="2147483909" r:id="rId13"/>
    <p:sldLayoutId id="2147483910" r:id="rId14"/>
    <p:sldLayoutId id="2147483911" r:id="rId15"/>
    <p:sldLayoutId id="2147483912" r:id="rId16"/>
    <p:sldLayoutId id="2147483913" r:id="rId1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i="0" kern="1200">
          <a:solidFill>
            <a:schemeClr val="accent1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231775" indent="-231775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2"/>
        </a:buClr>
        <a:buFont typeface="Courier New" panose="02070309020205020404" pitchFamily="49" charset="0"/>
        <a:buChar char="o"/>
        <a:tabLst/>
        <a:defRPr sz="1600" b="0" i="0" kern="1200">
          <a:solidFill>
            <a:schemeClr val="tx1"/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1pPr>
      <a:lvl2pPr marL="401638" indent="-169863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2"/>
        </a:buClr>
        <a:buSzPct val="102000"/>
        <a:buFont typeface="Arial" panose="020B0604020202020204" pitchFamily="34" charset="0"/>
        <a:buChar char="•"/>
        <a:tabLst/>
        <a:defRPr sz="1600" b="0" i="0" kern="1200">
          <a:solidFill>
            <a:schemeClr val="tx1"/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2pPr>
      <a:lvl3pPr marL="582613" indent="-180975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2"/>
        </a:buClr>
        <a:buSzPct val="102000"/>
        <a:buFont typeface="Arial" panose="020B0604020202020204" pitchFamily="34" charset="0"/>
        <a:buChar char="•"/>
        <a:tabLst/>
        <a:defRPr sz="1600" b="0" i="0" kern="1200">
          <a:solidFill>
            <a:schemeClr val="tx1"/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3pPr>
      <a:lvl4pPr marL="752475" indent="-179388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Clr>
          <a:schemeClr val="accent2"/>
        </a:buClr>
        <a:buSzPct val="102000"/>
        <a:buFont typeface="Arial" panose="020B0604020202020204" pitchFamily="34" charset="0"/>
        <a:buChar char="•"/>
        <a:tabLst/>
        <a:defRPr sz="1600" b="0" i="0" kern="1200">
          <a:solidFill>
            <a:schemeClr val="tx1"/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4pPr>
      <a:lvl5pPr marL="920750" indent="-168275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Clr>
          <a:schemeClr val="accent2"/>
        </a:buClr>
        <a:buSzPct val="102000"/>
        <a:buFont typeface="Arial" panose="020B0604020202020204" pitchFamily="34" charset="0"/>
        <a:buChar char="•"/>
        <a:tabLst/>
        <a:defRPr sz="1600" b="0" i="0" kern="1200">
          <a:solidFill>
            <a:schemeClr val="tx1"/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5pPr>
      <a:lvl6pPr marL="865187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7A08E557-10DB-421A-876E-1AE58F8E07C4}"/>
              </a:ext>
            </a:extLst>
          </p:cNvPr>
          <p:cNvSpPr/>
          <p:nvPr/>
        </p:nvSpPr>
        <p:spPr>
          <a:xfrm>
            <a:off x="8839807" y="3732560"/>
            <a:ext cx="3352193" cy="3125440"/>
          </a:xfrm>
          <a:custGeom>
            <a:avLst/>
            <a:gdLst>
              <a:gd name="connsiteX0" fmla="*/ 0 w 3352193"/>
              <a:gd name="connsiteY0" fmla="*/ 3125374 h 3125440"/>
              <a:gd name="connsiteX1" fmla="*/ 2579 w 3352193"/>
              <a:gd name="connsiteY1" fmla="*/ 3125440 h 3125440"/>
              <a:gd name="connsiteX2" fmla="*/ 0 w 3352193"/>
              <a:gd name="connsiteY2" fmla="*/ 3125440 h 3125440"/>
              <a:gd name="connsiteX3" fmla="*/ 3352193 w 3352193"/>
              <a:gd name="connsiteY3" fmla="*/ 0 h 3125440"/>
              <a:gd name="connsiteX4" fmla="*/ 3352193 w 3352193"/>
              <a:gd name="connsiteY4" fmla="*/ 3125440 h 3125440"/>
              <a:gd name="connsiteX5" fmla="*/ 2579 w 3352193"/>
              <a:gd name="connsiteY5" fmla="*/ 3125440 h 3125440"/>
              <a:gd name="connsiteX6" fmla="*/ 3348685 w 3352193"/>
              <a:gd name="connsiteY6" fmla="*/ 47035 h 3125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52193" h="3125440">
                <a:moveTo>
                  <a:pt x="0" y="3125374"/>
                </a:moveTo>
                <a:lnTo>
                  <a:pt x="2579" y="3125440"/>
                </a:lnTo>
                <a:lnTo>
                  <a:pt x="0" y="3125440"/>
                </a:lnTo>
                <a:close/>
                <a:moveTo>
                  <a:pt x="3352193" y="0"/>
                </a:moveTo>
                <a:lnTo>
                  <a:pt x="3352193" y="3125440"/>
                </a:lnTo>
                <a:lnTo>
                  <a:pt x="2579" y="3125440"/>
                </a:lnTo>
                <a:cubicBezTo>
                  <a:pt x="1744073" y="3125440"/>
                  <a:pt x="3176441" y="1776129"/>
                  <a:pt x="3348685" y="47035"/>
                </a:cubicBezTo>
                <a:close/>
              </a:path>
            </a:pathLst>
          </a:custGeom>
          <a:solidFill>
            <a:schemeClr val="accent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2EBCA0-8609-4F35-8CA7-7AD35FDACD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400" y="6434560"/>
            <a:ext cx="34280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spc="50" baseline="0">
                <a:solidFill>
                  <a:schemeClr val="accent2"/>
                </a:solidFill>
                <a:latin typeface="+mn-lt"/>
              </a:defRPr>
            </a:lvl1pPr>
          </a:lstStyle>
          <a:p>
            <a:r>
              <a:rPr lang="en-IN" sz="1000"/>
              <a:t>Maldives Joint COVID-19 and HPV Vaccines PIE: December 2021</a:t>
            </a:r>
            <a:endParaRPr lang="en-US" sz="1000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FDA9639-38D2-4CD4-A861-F6B4C6CB99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775" y="590372"/>
            <a:ext cx="10202248" cy="13258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AF00B1-16C1-47B3-A7A0-B714683128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8825" y="1916262"/>
            <a:ext cx="10192198" cy="4133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CF9501-5B6B-4DAF-B59D-3C129ED805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017000" y="6433202"/>
            <a:ext cx="2374150" cy="36784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spc="50" baseline="0">
                <a:solidFill>
                  <a:srgbClr val="FFFFFF"/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685DBD-B7AE-41D8-8CF1-B21CD58E1B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91150" y="6433203"/>
            <a:ext cx="693263" cy="3678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FFFFF"/>
                </a:solidFill>
                <a:latin typeface="+mj-lt"/>
              </a:defRPr>
            </a:lvl1pPr>
          </a:lstStyle>
          <a:p>
            <a:fld id="{08AB70BE-1769-45B8-85A6-0C837432C7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6539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5" r:id="rId1"/>
    <p:sldLayoutId id="2147483916" r:id="rId2"/>
    <p:sldLayoutId id="2147483917" r:id="rId3"/>
    <p:sldLayoutId id="2147483918" r:id="rId4"/>
    <p:sldLayoutId id="2147483919" r:id="rId5"/>
    <p:sldLayoutId id="2147483920" r:id="rId6"/>
    <p:sldLayoutId id="2147483921" r:id="rId7"/>
    <p:sldLayoutId id="2147483922" r:id="rId8"/>
    <p:sldLayoutId id="2147483923" r:id="rId9"/>
    <p:sldLayoutId id="2147483924" r:id="rId10"/>
    <p:sldLayoutId id="2147483925" r:id="rId11"/>
    <p:sldLayoutId id="2147483926" r:id="rId12"/>
    <p:sldLayoutId id="2147483927" r:id="rId13"/>
    <p:sldLayoutId id="2147483928" r:id="rId14"/>
    <p:sldLayoutId id="2147483929" r:id="rId15"/>
    <p:sldLayoutId id="2147483930" r:id="rId16"/>
    <p:sldLayoutId id="2147483931" r:id="rId17"/>
    <p:sldLayoutId id="2147483932" r:id="rId18"/>
    <p:sldLayoutId id="2147483933" r:id="rId19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5"/>
        </a:buClr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5"/>
        </a:buClr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5"/>
        </a:buClr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5"/>
        </a:buClr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5"/>
        </a:buClr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2736">
          <p15:clr>
            <a:srgbClr val="F26B43"/>
          </p15:clr>
        </p15:guide>
        <p15:guide id="4" orient="horz" pos="3312">
          <p15:clr>
            <a:srgbClr val="F26B43"/>
          </p15:clr>
        </p15:guide>
        <p15:guide id="5" orient="horz" pos="432">
          <p15:clr>
            <a:srgbClr val="F26B43"/>
          </p15:clr>
        </p15:guide>
        <p15:guide id="7" pos="4416">
          <p15:clr>
            <a:srgbClr val="F26B43"/>
          </p15:clr>
        </p15:guide>
        <p15:guide id="8" pos="5568">
          <p15:clr>
            <a:srgbClr val="F26B43"/>
          </p15:clr>
        </p15:guide>
        <p15:guide id="9" pos="7296">
          <p15:clr>
            <a:srgbClr val="F26B43"/>
          </p15:clr>
        </p15:guide>
        <p15:guide id="10" pos="2688">
          <p15:clr>
            <a:srgbClr val="F26B43"/>
          </p15:clr>
        </p15:guide>
        <p15:guide id="11" pos="1536">
          <p15:clr>
            <a:srgbClr val="F26B43"/>
          </p15:clr>
        </p15:guide>
        <p15:guide id="12" pos="384">
          <p15:clr>
            <a:srgbClr val="F26B43"/>
          </p15:clr>
        </p15:guide>
        <p15:guide id="13" pos="2112">
          <p15:clr>
            <a:srgbClr val="F26B43"/>
          </p15:clr>
        </p15:guide>
        <p15:guide id="14" pos="4992">
          <p15:clr>
            <a:srgbClr val="F26B43"/>
          </p15:clr>
        </p15:guide>
        <p15:guide id="15" pos="6720">
          <p15:clr>
            <a:srgbClr val="F26B43"/>
          </p15:clr>
        </p15:guide>
        <p15:guide id="16" pos="960">
          <p15:clr>
            <a:srgbClr val="F26B43"/>
          </p15:clr>
        </p15:guide>
        <p15:guide id="17" pos="3264">
          <p15:clr>
            <a:srgbClr val="F26B43"/>
          </p15:clr>
        </p15:guide>
        <p15:guide id="18" orient="horz" pos="1008">
          <p15:clr>
            <a:srgbClr val="F26B43"/>
          </p15:clr>
        </p15:guide>
        <p15:guide id="19" orient="horz" pos="3888">
          <p15:clr>
            <a:srgbClr val="F26B43"/>
          </p15:clr>
        </p15:guide>
        <p15:guide id="20" pos="6144">
          <p15:clr>
            <a:srgbClr val="F26B43"/>
          </p15:clr>
        </p15:guide>
        <p15:guide id="21" orient="horz" pos="1584">
          <p15:clr>
            <a:srgbClr val="F26B43"/>
          </p15:clr>
        </p15:guide>
        <p15:guide id="22" pos="576">
          <p15:clr>
            <a:srgbClr val="F26B43"/>
          </p15:clr>
        </p15:guide>
        <p15:guide id="23" pos="7104">
          <p15:clr>
            <a:srgbClr val="F26B43"/>
          </p15:clr>
        </p15:guide>
        <p15:guide id="24" pos="768">
          <p15:clr>
            <a:srgbClr val="F26B43"/>
          </p15:clr>
        </p15:guide>
        <p15:guide id="25" pos="691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6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6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6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6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6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6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6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6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6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6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6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6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6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6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75.xml"/><Relationship Id="rId6" Type="http://schemas.openxmlformats.org/officeDocument/2006/relationships/image" Target="../media/image95.jpeg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6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6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6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6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jpeg"/><Relationship Id="rId7" Type="http://schemas.openxmlformats.org/officeDocument/2006/relationships/image" Target="../media/image6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68.xml"/><Relationship Id="rId6" Type="http://schemas.openxmlformats.org/officeDocument/2006/relationships/image" Target="../media/image62.jpeg"/><Relationship Id="rId11" Type="http://schemas.openxmlformats.org/officeDocument/2006/relationships/image" Target="../media/image67.jpeg"/><Relationship Id="rId5" Type="http://schemas.openxmlformats.org/officeDocument/2006/relationships/image" Target="../media/image61.jpeg"/><Relationship Id="rId10" Type="http://schemas.openxmlformats.org/officeDocument/2006/relationships/image" Target="../media/image66.jpe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Freeform: Shape 47">
            <a:extLst>
              <a:ext uri="{FF2B5EF4-FFF2-40B4-BE49-F238E27FC236}">
                <a16:creationId xmlns:a16="http://schemas.microsoft.com/office/drawing/2014/main" id="{7A08E557-10DB-421A-876E-1AE58F8E07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44703" y="3732560"/>
            <a:ext cx="3352193" cy="3125440"/>
          </a:xfrm>
          <a:custGeom>
            <a:avLst/>
            <a:gdLst>
              <a:gd name="connsiteX0" fmla="*/ 0 w 3352193"/>
              <a:gd name="connsiteY0" fmla="*/ 3125374 h 3125440"/>
              <a:gd name="connsiteX1" fmla="*/ 2579 w 3352193"/>
              <a:gd name="connsiteY1" fmla="*/ 3125440 h 3125440"/>
              <a:gd name="connsiteX2" fmla="*/ 0 w 3352193"/>
              <a:gd name="connsiteY2" fmla="*/ 3125440 h 3125440"/>
              <a:gd name="connsiteX3" fmla="*/ 3352193 w 3352193"/>
              <a:gd name="connsiteY3" fmla="*/ 0 h 3125440"/>
              <a:gd name="connsiteX4" fmla="*/ 3352193 w 3352193"/>
              <a:gd name="connsiteY4" fmla="*/ 3125440 h 3125440"/>
              <a:gd name="connsiteX5" fmla="*/ 2579 w 3352193"/>
              <a:gd name="connsiteY5" fmla="*/ 3125440 h 3125440"/>
              <a:gd name="connsiteX6" fmla="*/ 3348685 w 3352193"/>
              <a:gd name="connsiteY6" fmla="*/ 47035 h 3125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52193" h="3125440">
                <a:moveTo>
                  <a:pt x="0" y="3125374"/>
                </a:moveTo>
                <a:lnTo>
                  <a:pt x="2579" y="3125440"/>
                </a:lnTo>
                <a:lnTo>
                  <a:pt x="0" y="3125440"/>
                </a:lnTo>
                <a:close/>
                <a:moveTo>
                  <a:pt x="3352193" y="0"/>
                </a:moveTo>
                <a:lnTo>
                  <a:pt x="3352193" y="3125440"/>
                </a:lnTo>
                <a:lnTo>
                  <a:pt x="2579" y="3125440"/>
                </a:lnTo>
                <a:cubicBezTo>
                  <a:pt x="1744073" y="3125440"/>
                  <a:pt x="3176441" y="1776129"/>
                  <a:pt x="3348685" y="47035"/>
                </a:cubicBezTo>
                <a:close/>
              </a:path>
            </a:pathLst>
          </a:custGeom>
          <a:solidFill>
            <a:schemeClr val="accent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ova Light"/>
              <a:ea typeface="+mn-ea"/>
              <a:cs typeface="+mn-cs"/>
            </a:endParaRPr>
          </a:p>
        </p:txBody>
      </p:sp>
      <p:sp useBgFill="1">
        <p:nvSpPr>
          <p:cNvPr id="64" name="Rectangle 49">
            <a:extLst>
              <a:ext uri="{FF2B5EF4-FFF2-40B4-BE49-F238E27FC236}">
                <a16:creationId xmlns:a16="http://schemas.microsoft.com/office/drawing/2014/main" id="{DADB9A0B-5BEE-4811-B9BE-434966B3DD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ova Light"/>
              <a:ea typeface="+mn-ea"/>
              <a:cs typeface="+mn-cs"/>
            </a:endParaRPr>
          </a:p>
        </p:txBody>
      </p:sp>
      <p:pic>
        <p:nvPicPr>
          <p:cNvPr id="7" name="Google Shape;84;g10eeb4bccd5_0_0" descr="A picture containing text&#10;&#10;Description automatically generated">
            <a:extLst>
              <a:ext uri="{FF2B5EF4-FFF2-40B4-BE49-F238E27FC236}">
                <a16:creationId xmlns:a16="http://schemas.microsoft.com/office/drawing/2014/main" id="{2A1C6836-A0A8-4D8F-94CE-A7DDC2CFD443}"/>
              </a:ext>
            </a:extLst>
          </p:cNvPr>
          <p:cNvPicPr preferRelativeResize="0"/>
          <p:nvPr/>
        </p:nvPicPr>
        <p:blipFill rotWithShape="1">
          <a:blip r:embed="rId2"/>
          <a:srcRect t="243" r="-1" b="-1"/>
          <a:stretch/>
        </p:blipFill>
        <p:spPr>
          <a:xfrm>
            <a:off x="-29672" y="10"/>
            <a:ext cx="12221671" cy="6857989"/>
          </a:xfrm>
          <a:prstGeom prst="rect">
            <a:avLst/>
          </a:prstGeom>
          <a:noFill/>
        </p:spPr>
      </p:pic>
      <p:sp>
        <p:nvSpPr>
          <p:cNvPr id="65" name="Freeform: Shape 51">
            <a:extLst>
              <a:ext uri="{FF2B5EF4-FFF2-40B4-BE49-F238E27FC236}">
                <a16:creationId xmlns:a16="http://schemas.microsoft.com/office/drawing/2014/main" id="{86FAFD5A-982D-4A23-BE62-6332580A8D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-29673" y="-7875"/>
            <a:ext cx="3352193" cy="3125440"/>
          </a:xfrm>
          <a:custGeom>
            <a:avLst/>
            <a:gdLst>
              <a:gd name="connsiteX0" fmla="*/ 0 w 3352193"/>
              <a:gd name="connsiteY0" fmla="*/ 3125374 h 3125440"/>
              <a:gd name="connsiteX1" fmla="*/ 2579 w 3352193"/>
              <a:gd name="connsiteY1" fmla="*/ 3125440 h 3125440"/>
              <a:gd name="connsiteX2" fmla="*/ 0 w 3352193"/>
              <a:gd name="connsiteY2" fmla="*/ 3125440 h 3125440"/>
              <a:gd name="connsiteX3" fmla="*/ 3352193 w 3352193"/>
              <a:gd name="connsiteY3" fmla="*/ 0 h 3125440"/>
              <a:gd name="connsiteX4" fmla="*/ 3352193 w 3352193"/>
              <a:gd name="connsiteY4" fmla="*/ 3125440 h 3125440"/>
              <a:gd name="connsiteX5" fmla="*/ 2579 w 3352193"/>
              <a:gd name="connsiteY5" fmla="*/ 3125440 h 3125440"/>
              <a:gd name="connsiteX6" fmla="*/ 3348685 w 3352193"/>
              <a:gd name="connsiteY6" fmla="*/ 47035 h 3125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52193" h="3125440">
                <a:moveTo>
                  <a:pt x="0" y="3125374"/>
                </a:moveTo>
                <a:lnTo>
                  <a:pt x="2579" y="3125440"/>
                </a:lnTo>
                <a:lnTo>
                  <a:pt x="0" y="3125440"/>
                </a:lnTo>
                <a:close/>
                <a:moveTo>
                  <a:pt x="3352193" y="0"/>
                </a:moveTo>
                <a:lnTo>
                  <a:pt x="3352193" y="3125440"/>
                </a:lnTo>
                <a:lnTo>
                  <a:pt x="2579" y="3125440"/>
                </a:lnTo>
                <a:cubicBezTo>
                  <a:pt x="1744073" y="3125440"/>
                  <a:pt x="3176441" y="1776129"/>
                  <a:pt x="3348685" y="47035"/>
                </a:cubicBezTo>
                <a:close/>
              </a:path>
            </a:pathLst>
          </a:custGeom>
          <a:solidFill>
            <a:schemeClr val="accent2">
              <a:lumMod val="7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ova Light"/>
              <a:ea typeface="+mn-ea"/>
              <a:cs typeface="+mn-cs"/>
            </a:endParaRPr>
          </a:p>
        </p:txBody>
      </p:sp>
      <p:sp>
        <p:nvSpPr>
          <p:cNvPr id="66" name="Freeform: Shape 53">
            <a:extLst>
              <a:ext uri="{FF2B5EF4-FFF2-40B4-BE49-F238E27FC236}">
                <a16:creationId xmlns:a16="http://schemas.microsoft.com/office/drawing/2014/main" id="{5537EB9A-A190-4BBE-8731-EF4F640D2D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" y="4346192"/>
            <a:ext cx="11582399" cy="2514603"/>
          </a:xfrm>
          <a:custGeom>
            <a:avLst/>
            <a:gdLst>
              <a:gd name="connsiteX0" fmla="*/ 3766723 w 11582399"/>
              <a:gd name="connsiteY0" fmla="*/ 0 h 2514603"/>
              <a:gd name="connsiteX1" fmla="*/ 11582399 w 11582399"/>
              <a:gd name="connsiteY1" fmla="*/ 0 h 2514603"/>
              <a:gd name="connsiteX2" fmla="*/ 11582399 w 11582399"/>
              <a:gd name="connsiteY2" fmla="*/ 2514602 h 2514603"/>
              <a:gd name="connsiteX3" fmla="*/ 8231814 w 11582399"/>
              <a:gd name="connsiteY3" fmla="*/ 2514602 h 2514603"/>
              <a:gd name="connsiteX4" fmla="*/ 8231814 w 11582399"/>
              <a:gd name="connsiteY4" fmla="*/ 2514603 h 2514603"/>
              <a:gd name="connsiteX5" fmla="*/ 0 w 11582399"/>
              <a:gd name="connsiteY5" fmla="*/ 2514603 h 2514603"/>
              <a:gd name="connsiteX6" fmla="*/ 0 w 11582399"/>
              <a:gd name="connsiteY6" fmla="*/ 2453759 h 2514603"/>
              <a:gd name="connsiteX7" fmla="*/ 0 w 11582399"/>
              <a:gd name="connsiteY7" fmla="*/ 2436722 h 2514603"/>
              <a:gd name="connsiteX8" fmla="*/ 861 w 11582399"/>
              <a:gd name="connsiteY8" fmla="*/ 2436722 h 2514603"/>
              <a:gd name="connsiteX9" fmla="*/ 12668 w 11582399"/>
              <a:gd name="connsiteY9" fmla="*/ 2202877 h 2514603"/>
              <a:gd name="connsiteX10" fmla="*/ 2453759 w 11582399"/>
              <a:gd name="connsiteY10" fmla="*/ 1 h 2514603"/>
              <a:gd name="connsiteX11" fmla="*/ 2564348 w 11582399"/>
              <a:gd name="connsiteY11" fmla="*/ 2797 h 2514603"/>
              <a:gd name="connsiteX12" fmla="*/ 3766723 w 11582399"/>
              <a:gd name="connsiteY12" fmla="*/ 2797 h 25146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582399" h="2514603">
                <a:moveTo>
                  <a:pt x="3766723" y="0"/>
                </a:moveTo>
                <a:lnTo>
                  <a:pt x="11582399" y="0"/>
                </a:lnTo>
                <a:lnTo>
                  <a:pt x="11582399" y="2514602"/>
                </a:lnTo>
                <a:lnTo>
                  <a:pt x="8231814" y="2514602"/>
                </a:lnTo>
                <a:lnTo>
                  <a:pt x="8231814" y="2514603"/>
                </a:lnTo>
                <a:lnTo>
                  <a:pt x="0" y="2514603"/>
                </a:lnTo>
                <a:lnTo>
                  <a:pt x="0" y="2453759"/>
                </a:lnTo>
                <a:lnTo>
                  <a:pt x="0" y="2436722"/>
                </a:lnTo>
                <a:lnTo>
                  <a:pt x="861" y="2436722"/>
                </a:lnTo>
                <a:lnTo>
                  <a:pt x="12668" y="2202877"/>
                </a:lnTo>
                <a:cubicBezTo>
                  <a:pt x="138326" y="965555"/>
                  <a:pt x="1183284" y="1"/>
                  <a:pt x="2453759" y="1"/>
                </a:cubicBezTo>
                <a:lnTo>
                  <a:pt x="2564348" y="2797"/>
                </a:lnTo>
                <a:lnTo>
                  <a:pt x="3766723" y="2797"/>
                </a:lnTo>
                <a:close/>
              </a:path>
            </a:pathLst>
          </a:custGeom>
          <a:solidFill>
            <a:schemeClr val="accent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ova Light"/>
              <a:ea typeface="+mn-ea"/>
              <a:cs typeface="+mn-cs"/>
            </a:endParaRPr>
          </a:p>
        </p:txBody>
      </p:sp>
      <p:sp>
        <p:nvSpPr>
          <p:cNvPr id="67" name="Freeform: Shape 55">
            <a:extLst>
              <a:ext uri="{FF2B5EF4-FFF2-40B4-BE49-F238E27FC236}">
                <a16:creationId xmlns:a16="http://schemas.microsoft.com/office/drawing/2014/main" id="{EEC0FAB6-9835-4DB8-A338-23665E265F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63394" y="0"/>
            <a:ext cx="4528607" cy="6858000"/>
          </a:xfrm>
          <a:custGeom>
            <a:avLst/>
            <a:gdLst>
              <a:gd name="connsiteX0" fmla="*/ 3611850 w 4528607"/>
              <a:gd name="connsiteY0" fmla="*/ 0 h 6858000"/>
              <a:gd name="connsiteX1" fmla="*/ 4528607 w 4528607"/>
              <a:gd name="connsiteY1" fmla="*/ 0 h 6858000"/>
              <a:gd name="connsiteX2" fmla="*/ 4528607 w 4528607"/>
              <a:gd name="connsiteY2" fmla="*/ 6858000 h 6858000"/>
              <a:gd name="connsiteX3" fmla="*/ 0 w 4528607"/>
              <a:gd name="connsiteY3" fmla="*/ 6858000 h 6858000"/>
              <a:gd name="connsiteX4" fmla="*/ 157749 w 4528607"/>
              <a:gd name="connsiteY4" fmla="*/ 6846005 h 6858000"/>
              <a:gd name="connsiteX5" fmla="*/ 3612770 w 4528607"/>
              <a:gd name="connsiteY5" fmla="*/ 3017366 h 6858000"/>
              <a:gd name="connsiteX6" fmla="*/ 3611350 w 4528607"/>
              <a:gd name="connsiteY6" fmla="*/ 2961216 h 6858000"/>
              <a:gd name="connsiteX7" fmla="*/ 3611850 w 4528607"/>
              <a:gd name="connsiteY7" fmla="*/ 296121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28607" h="6858000">
                <a:moveTo>
                  <a:pt x="3611850" y="0"/>
                </a:moveTo>
                <a:lnTo>
                  <a:pt x="4528607" y="0"/>
                </a:lnTo>
                <a:lnTo>
                  <a:pt x="4528607" y="6858000"/>
                </a:lnTo>
                <a:lnTo>
                  <a:pt x="0" y="6858000"/>
                </a:lnTo>
                <a:lnTo>
                  <a:pt x="157749" y="6846005"/>
                </a:lnTo>
                <a:cubicBezTo>
                  <a:pt x="2098384" y="6648923"/>
                  <a:pt x="3612770" y="5009996"/>
                  <a:pt x="3612770" y="3017366"/>
                </a:cubicBezTo>
                <a:lnTo>
                  <a:pt x="3611350" y="2961216"/>
                </a:lnTo>
                <a:lnTo>
                  <a:pt x="3611850" y="2961216"/>
                </a:lnTo>
                <a:close/>
              </a:path>
            </a:pathLst>
          </a:custGeom>
          <a:solidFill>
            <a:schemeClr val="accent2">
              <a:lumMod val="75000"/>
              <a:alpha val="6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ova Light"/>
              <a:ea typeface="+mn-ea"/>
              <a:cs typeface="+mn-cs"/>
            </a:endParaRPr>
          </a:p>
        </p:txBody>
      </p:sp>
      <p:sp>
        <p:nvSpPr>
          <p:cNvPr id="30" name="Title 29">
            <a:extLst>
              <a:ext uri="{FF2B5EF4-FFF2-40B4-BE49-F238E27FC236}">
                <a16:creationId xmlns:a16="http://schemas.microsoft.com/office/drawing/2014/main" id="{9DAE0213-8971-4F41-9E3D-5FCCD40DC2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34164" y="4622800"/>
            <a:ext cx="8136557" cy="15544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n-US" sz="1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Aishath Thimna Latheef</a:t>
            </a:r>
            <a:br>
              <a:rPr lang="en-US" sz="1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National Professional Officer, WHO Maldives</a:t>
            </a:r>
            <a:br>
              <a:rPr lang="en-US" sz="1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Dr Lokesh Alahari</a:t>
            </a:r>
            <a:br>
              <a:rPr lang="en-US" sz="1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Consultant, WHO Maldives</a:t>
            </a:r>
          </a:p>
        </p:txBody>
      </p:sp>
    </p:spTree>
    <p:extLst>
      <p:ext uri="{BB962C8B-B14F-4D97-AF65-F5344CB8AC3E}">
        <p14:creationId xmlns:p14="http://schemas.microsoft.com/office/powerpoint/2010/main" val="12210590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1">
            <a:extLst>
              <a:ext uri="{FF2B5EF4-FFF2-40B4-BE49-F238E27FC236}">
                <a16:creationId xmlns:a16="http://schemas.microsoft.com/office/drawing/2014/main" id="{4B81A0BA-16CC-4B81-8085-B2D25C9637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ova Light"/>
              <a:ea typeface="+mn-ea"/>
              <a:cs typeface="+mn-cs"/>
            </a:endParaRPr>
          </a:p>
        </p:txBody>
      </p:sp>
      <p:sp>
        <p:nvSpPr>
          <p:cNvPr id="21" name="Rectangle 13">
            <a:extLst>
              <a:ext uri="{FF2B5EF4-FFF2-40B4-BE49-F238E27FC236}">
                <a16:creationId xmlns:a16="http://schemas.microsoft.com/office/drawing/2014/main" id="{27E5507D-EF5C-4996-B981-54DCF94453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203942" cy="212896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ova Light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BE9051-B57C-4BBB-8A24-18242829FC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1" y="503742"/>
            <a:ext cx="9914859" cy="1281254"/>
          </a:xfrm>
        </p:spPr>
        <p:txBody>
          <a:bodyPr>
            <a:normAutofit/>
          </a:bodyPr>
          <a:lstStyle/>
          <a:p>
            <a:r>
              <a:rPr lang="en-US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Key Strengths (1)</a:t>
            </a:r>
            <a:endParaRPr lang="en-IN">
              <a:solidFill>
                <a:srgbClr val="FFFFFF"/>
              </a:solidFill>
            </a:endParaRPr>
          </a:p>
        </p:txBody>
      </p:sp>
      <p:pic>
        <p:nvPicPr>
          <p:cNvPr id="6" name="Google Shape;176;p73">
            <a:extLst>
              <a:ext uri="{FF2B5EF4-FFF2-40B4-BE49-F238E27FC236}">
                <a16:creationId xmlns:a16="http://schemas.microsoft.com/office/drawing/2014/main" id="{3E3ECFBF-1F71-450F-9103-ADCD43F2A717}"/>
              </a:ext>
            </a:extLst>
          </p:cNvPr>
          <p:cNvPicPr preferRelativeResize="0"/>
          <p:nvPr/>
        </p:nvPicPr>
        <p:blipFill rotWithShape="1">
          <a:blip r:embed="rId2"/>
          <a:srcRect l="11540" r="-3" b="-3"/>
          <a:stretch/>
        </p:blipFill>
        <p:spPr>
          <a:xfrm>
            <a:off x="-4265" y="2128962"/>
            <a:ext cx="3369009" cy="23993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Google Shape;177;p73">
            <a:extLst>
              <a:ext uri="{FF2B5EF4-FFF2-40B4-BE49-F238E27FC236}">
                <a16:creationId xmlns:a16="http://schemas.microsoft.com/office/drawing/2014/main" id="{9FCBB2A0-A8EB-495A-BD2A-8CA9DEF4002F}"/>
              </a:ext>
            </a:extLst>
          </p:cNvPr>
          <p:cNvPicPr preferRelativeResize="0"/>
          <p:nvPr/>
        </p:nvPicPr>
        <p:blipFill rotWithShape="1">
          <a:blip r:embed="rId3"/>
          <a:srcRect l="5176" r="-1" b="-1"/>
          <a:stretch/>
        </p:blipFill>
        <p:spPr>
          <a:xfrm>
            <a:off x="1" y="4507173"/>
            <a:ext cx="3364743" cy="23508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8D9649-13BC-4E83-B975-5C7C46AFCB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12804" y="2249680"/>
            <a:ext cx="7874083" cy="4385569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  <a:buClr>
                <a:srgbClr val="000000"/>
              </a:buClr>
              <a:buSzPts val="2400"/>
            </a:pPr>
            <a:r>
              <a:rPr lang="en-IN" b="0" i="0" u="none" strike="noStrike" cap="none" dirty="0">
                <a:latin typeface="Calibri"/>
                <a:ea typeface="Calibri"/>
                <a:cs typeface="Calibri"/>
                <a:sym typeface="Calibri"/>
              </a:rPr>
              <a:t>Exemplary planning in deployment of COVID-19 vaccines</a:t>
            </a:r>
            <a:endParaRPr lang="en-IN" dirty="0">
              <a:sym typeface="Calibri"/>
            </a:endParaRPr>
          </a:p>
          <a:p>
            <a:pPr>
              <a:lnSpc>
                <a:spcPct val="110000"/>
              </a:lnSpc>
              <a:spcBef>
                <a:spcPts val="0"/>
              </a:spcBef>
              <a:buClr>
                <a:srgbClr val="000000"/>
              </a:buClr>
              <a:buSzPts val="2400"/>
            </a:pPr>
            <a:endParaRPr lang="en-IN" b="0" i="0" u="none" strike="noStrike" cap="none" dirty="0">
              <a:latin typeface="Calibri"/>
              <a:ea typeface="Calibri"/>
              <a:cs typeface="Calibri"/>
              <a:sym typeface="Calibri"/>
            </a:endParaRPr>
          </a:p>
          <a:p>
            <a:pPr>
              <a:lnSpc>
                <a:spcPct val="110000"/>
              </a:lnSpc>
              <a:spcBef>
                <a:spcPts val="0"/>
              </a:spcBef>
              <a:buClr>
                <a:srgbClr val="000000"/>
              </a:buClr>
              <a:buSzPts val="2400"/>
            </a:pPr>
            <a:r>
              <a:rPr lang="en-IN" b="0" i="0" u="none" strike="noStrike" cap="none" dirty="0">
                <a:latin typeface="Calibri"/>
                <a:ea typeface="Calibri"/>
                <a:cs typeface="Calibri"/>
                <a:sym typeface="Calibri"/>
              </a:rPr>
              <a:t>Maldives Food and Drug Authority (MFDA) was able to fast track and expedite authorization guided by WHO</a:t>
            </a:r>
            <a:endParaRPr lang="en-IN" dirty="0">
              <a:latin typeface="Calibri"/>
              <a:ea typeface="Calibri"/>
              <a:cs typeface="Calibri"/>
              <a:sym typeface="Calibri"/>
            </a:endParaRPr>
          </a:p>
          <a:p>
            <a:pPr>
              <a:lnSpc>
                <a:spcPct val="110000"/>
              </a:lnSpc>
              <a:spcBef>
                <a:spcPts val="0"/>
              </a:spcBef>
              <a:buClr>
                <a:srgbClr val="000000"/>
              </a:buClr>
              <a:buSzPts val="2400"/>
            </a:pPr>
            <a:endParaRPr lang="en-IN" b="0" i="0" u="none" strike="noStrike" cap="none" dirty="0">
              <a:latin typeface="Calibri"/>
              <a:ea typeface="Calibri"/>
              <a:cs typeface="Calibri"/>
              <a:sym typeface="Calibri"/>
            </a:endParaRPr>
          </a:p>
          <a:p>
            <a:pPr>
              <a:lnSpc>
                <a:spcPct val="110000"/>
              </a:lnSpc>
              <a:spcBef>
                <a:spcPts val="0"/>
              </a:spcBef>
              <a:buClr>
                <a:srgbClr val="000000"/>
              </a:buClr>
              <a:buSzPts val="2400"/>
            </a:pPr>
            <a:r>
              <a:rPr lang="en-IN" b="0" i="0" u="none" strike="noStrike" cap="none" dirty="0">
                <a:latin typeface="Calibri"/>
                <a:ea typeface="Calibri"/>
                <a:cs typeface="Calibri"/>
                <a:sym typeface="Calibri"/>
              </a:rPr>
              <a:t>NDVP available and updated</a:t>
            </a:r>
            <a:endParaRPr lang="en-IN" dirty="0">
              <a:sym typeface="Calibri"/>
            </a:endParaRPr>
          </a:p>
          <a:p>
            <a:pPr>
              <a:lnSpc>
                <a:spcPct val="110000"/>
              </a:lnSpc>
              <a:spcBef>
                <a:spcPts val="0"/>
              </a:spcBef>
              <a:buClr>
                <a:srgbClr val="000000"/>
              </a:buClr>
              <a:buSzPts val="2400"/>
            </a:pPr>
            <a:endParaRPr lang="en-IN" b="0" i="0" u="none" strike="noStrike" cap="none" dirty="0">
              <a:latin typeface="Calibri"/>
              <a:ea typeface="Calibri"/>
              <a:cs typeface="Calibri"/>
              <a:sym typeface="Calibri"/>
            </a:endParaRPr>
          </a:p>
          <a:p>
            <a:pPr>
              <a:lnSpc>
                <a:spcPct val="110000"/>
              </a:lnSpc>
              <a:spcBef>
                <a:spcPts val="0"/>
              </a:spcBef>
              <a:buClr>
                <a:srgbClr val="000000"/>
              </a:buClr>
              <a:buSzPts val="2400"/>
            </a:pPr>
            <a:r>
              <a:rPr lang="en-IN" b="0" i="0" u="none" strike="noStrike" cap="none" dirty="0">
                <a:latin typeface="Calibri"/>
                <a:ea typeface="Calibri"/>
                <a:cs typeface="Calibri"/>
                <a:sym typeface="Calibri"/>
              </a:rPr>
              <a:t>Equity based vaccine roll out, with inclusion of all residents including expatriates and undocumented migrants</a:t>
            </a:r>
            <a:endParaRPr lang="en-IN" dirty="0">
              <a:sym typeface="Calibri"/>
            </a:endParaRPr>
          </a:p>
          <a:p>
            <a:pPr>
              <a:lnSpc>
                <a:spcPct val="110000"/>
              </a:lnSpc>
              <a:spcBef>
                <a:spcPts val="0"/>
              </a:spcBef>
              <a:buClr>
                <a:srgbClr val="000000"/>
              </a:buClr>
              <a:buSzPts val="2400"/>
            </a:pPr>
            <a:endParaRPr lang="en-IN" b="0" i="0" u="none" strike="noStrike" cap="none" dirty="0">
              <a:latin typeface="Calibri"/>
              <a:ea typeface="Calibri"/>
              <a:cs typeface="Calibri"/>
              <a:sym typeface="Calibri"/>
            </a:endParaRPr>
          </a:p>
          <a:p>
            <a:pPr>
              <a:lnSpc>
                <a:spcPct val="110000"/>
              </a:lnSpc>
              <a:spcBef>
                <a:spcPts val="0"/>
              </a:spcBef>
              <a:buClr>
                <a:srgbClr val="000000"/>
              </a:buClr>
              <a:buSzPts val="2400"/>
            </a:pPr>
            <a:r>
              <a:rPr lang="en-IN" b="0" i="0" u="none" strike="noStrike" cap="none" dirty="0">
                <a:latin typeface="Calibri"/>
                <a:ea typeface="Calibri"/>
                <a:cs typeface="Calibri"/>
                <a:sym typeface="Calibri"/>
              </a:rPr>
              <a:t>Prioritization of </a:t>
            </a:r>
            <a:r>
              <a:rPr lang="en-IN" dirty="0">
                <a:latin typeface="Calibri"/>
                <a:ea typeface="Calibri"/>
                <a:cs typeface="Calibri"/>
                <a:sym typeface="Calibri"/>
              </a:rPr>
              <a:t>beneficiary</a:t>
            </a:r>
            <a:r>
              <a:rPr lang="en-IN" b="0" i="0" u="none" strike="noStrike" cap="none" dirty="0">
                <a:latin typeface="Calibri"/>
                <a:ea typeface="Calibri"/>
                <a:cs typeface="Calibri"/>
                <a:sym typeface="Calibri"/>
              </a:rPr>
              <a:t> groups were in line with the SAGE prioritization roadmap</a:t>
            </a:r>
            <a:endParaRPr lang="en-IN" b="0" i="0" u="none" strike="noStrike" cap="none" dirty="0">
              <a:latin typeface="Calibri"/>
              <a:ea typeface="Calibri"/>
              <a:cs typeface="Calibri"/>
            </a:endParaRPr>
          </a:p>
          <a:p>
            <a:pPr>
              <a:lnSpc>
                <a:spcPct val="110000"/>
              </a:lnSpc>
            </a:pPr>
            <a:endParaRPr lang="en-IN" dirty="0"/>
          </a:p>
        </p:txBody>
      </p:sp>
      <p:sp>
        <p:nvSpPr>
          <p:cNvPr id="22" name="Freeform: Shape 15">
            <a:extLst>
              <a:ext uri="{FF2B5EF4-FFF2-40B4-BE49-F238E27FC236}">
                <a16:creationId xmlns:a16="http://schemas.microsoft.com/office/drawing/2014/main" id="{4ED13649-024C-4DF3-8430-AF1E68511D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9844088" y="-775"/>
            <a:ext cx="2343647" cy="4385568"/>
          </a:xfrm>
          <a:custGeom>
            <a:avLst/>
            <a:gdLst>
              <a:gd name="connsiteX0" fmla="*/ 0 w 2343647"/>
              <a:gd name="connsiteY0" fmla="*/ 0 h 4385568"/>
              <a:gd name="connsiteX1" fmla="*/ 13818 w 2343647"/>
              <a:gd name="connsiteY1" fmla="*/ 0 h 4385568"/>
              <a:gd name="connsiteX2" fmla="*/ 34560 w 2343647"/>
              <a:gd name="connsiteY2" fmla="*/ 141658 h 4385568"/>
              <a:gd name="connsiteX3" fmla="*/ 2208831 w 2343647"/>
              <a:gd name="connsiteY3" fmla="*/ 2118828 h 4385568"/>
              <a:gd name="connsiteX4" fmla="*/ 2343647 w 2343647"/>
              <a:gd name="connsiteY4" fmla="*/ 2125211 h 4385568"/>
              <a:gd name="connsiteX5" fmla="*/ 2208831 w 2343647"/>
              <a:gd name="connsiteY5" fmla="*/ 2131594 h 4385568"/>
              <a:gd name="connsiteX6" fmla="*/ 3143 w 2343647"/>
              <a:gd name="connsiteY6" fmla="*/ 4323325 h 4385568"/>
              <a:gd name="connsiteX7" fmla="*/ 0 w 2343647"/>
              <a:gd name="connsiteY7" fmla="*/ 4385568 h 4385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43647" h="4385568">
                <a:moveTo>
                  <a:pt x="0" y="0"/>
                </a:moveTo>
                <a:lnTo>
                  <a:pt x="13818" y="0"/>
                </a:lnTo>
                <a:lnTo>
                  <a:pt x="34560" y="141658"/>
                </a:lnTo>
                <a:cubicBezTo>
                  <a:pt x="237593" y="1199063"/>
                  <a:pt x="1119361" y="2015131"/>
                  <a:pt x="2208831" y="2118828"/>
                </a:cubicBezTo>
                <a:lnTo>
                  <a:pt x="2343647" y="2125211"/>
                </a:lnTo>
                <a:lnTo>
                  <a:pt x="2208831" y="2131594"/>
                </a:lnTo>
                <a:cubicBezTo>
                  <a:pt x="1046730" y="2242204"/>
                  <a:pt x="120947" y="3163335"/>
                  <a:pt x="3143" y="4323325"/>
                </a:cubicBezTo>
                <a:lnTo>
                  <a:pt x="0" y="43855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ova Light"/>
              <a:ea typeface="+mn-ea"/>
              <a:cs typeface="+mn-cs"/>
            </a:endParaRPr>
          </a:p>
        </p:txBody>
      </p:sp>
      <p:sp>
        <p:nvSpPr>
          <p:cNvPr id="23" name="Freeform: Shape 17">
            <a:extLst>
              <a:ext uri="{FF2B5EF4-FFF2-40B4-BE49-F238E27FC236}">
                <a16:creationId xmlns:a16="http://schemas.microsoft.com/office/drawing/2014/main" id="{0021CDA5-A680-4335-B921-39A7F681C5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9848353" y="-775"/>
            <a:ext cx="2343647" cy="4385568"/>
          </a:xfrm>
          <a:custGeom>
            <a:avLst/>
            <a:gdLst>
              <a:gd name="connsiteX0" fmla="*/ 0 w 2343647"/>
              <a:gd name="connsiteY0" fmla="*/ 0 h 4385568"/>
              <a:gd name="connsiteX1" fmla="*/ 13818 w 2343647"/>
              <a:gd name="connsiteY1" fmla="*/ 0 h 4385568"/>
              <a:gd name="connsiteX2" fmla="*/ 34560 w 2343647"/>
              <a:gd name="connsiteY2" fmla="*/ 141658 h 4385568"/>
              <a:gd name="connsiteX3" fmla="*/ 2208831 w 2343647"/>
              <a:gd name="connsiteY3" fmla="*/ 2118828 h 4385568"/>
              <a:gd name="connsiteX4" fmla="*/ 2343647 w 2343647"/>
              <a:gd name="connsiteY4" fmla="*/ 2125211 h 4385568"/>
              <a:gd name="connsiteX5" fmla="*/ 2208831 w 2343647"/>
              <a:gd name="connsiteY5" fmla="*/ 2131594 h 4385568"/>
              <a:gd name="connsiteX6" fmla="*/ 3143 w 2343647"/>
              <a:gd name="connsiteY6" fmla="*/ 4323325 h 4385568"/>
              <a:gd name="connsiteX7" fmla="*/ 0 w 2343647"/>
              <a:gd name="connsiteY7" fmla="*/ 4385568 h 4385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43647" h="4385568">
                <a:moveTo>
                  <a:pt x="0" y="0"/>
                </a:moveTo>
                <a:lnTo>
                  <a:pt x="13818" y="0"/>
                </a:lnTo>
                <a:lnTo>
                  <a:pt x="34560" y="141658"/>
                </a:lnTo>
                <a:cubicBezTo>
                  <a:pt x="237593" y="1199063"/>
                  <a:pt x="1119361" y="2015131"/>
                  <a:pt x="2208831" y="2118828"/>
                </a:cubicBezTo>
                <a:lnTo>
                  <a:pt x="2343647" y="2125211"/>
                </a:lnTo>
                <a:lnTo>
                  <a:pt x="2208831" y="2131594"/>
                </a:lnTo>
                <a:cubicBezTo>
                  <a:pt x="1046730" y="2242204"/>
                  <a:pt x="120947" y="3163335"/>
                  <a:pt x="3143" y="4323325"/>
                </a:cubicBezTo>
                <a:lnTo>
                  <a:pt x="0" y="4385568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ova Light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C783AF-FC9A-40B7-B714-89393020C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1152" y="6434524"/>
            <a:ext cx="693261" cy="365125"/>
          </a:xfrm>
        </p:spPr>
        <p:txBody>
          <a:bodyPr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08AB70BE-1769-45B8-85A6-0C837432C7E6}" type="slidenum">
              <a:rPr kumimoji="0" lang="en-US" sz="1900" b="0" i="0" u="none" strike="noStrike" kern="1200" cap="none" spc="0" normalizeH="0" baseline="0" noProof="0">
                <a:ln>
                  <a:noFill/>
                </a:ln>
                <a:solidFill>
                  <a:srgbClr val="009DD9"/>
                </a:solidFill>
                <a:effectLst/>
                <a:uLnTx/>
                <a:uFillTx/>
                <a:latin typeface="Elephan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srgbClr val="009DD9"/>
              </a:solidFill>
              <a:effectLst/>
              <a:uLnTx/>
              <a:uFillTx/>
              <a:latin typeface="Elephant"/>
              <a:ea typeface="+mn-ea"/>
              <a:cs typeface="+mn-cs"/>
            </a:endParaRPr>
          </a:p>
        </p:txBody>
      </p:sp>
      <p:sp>
        <p:nvSpPr>
          <p:cNvPr id="12" name="Footer Placeholder 13">
            <a:extLst>
              <a:ext uri="{FF2B5EF4-FFF2-40B4-BE49-F238E27FC236}">
                <a16:creationId xmlns:a16="http://schemas.microsoft.com/office/drawing/2014/main" id="{A2212609-B9A9-4417-BE8A-189E27EE0D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64744" y="6510200"/>
            <a:ext cx="5292345" cy="362273"/>
          </a:xfrm>
        </p:spPr>
        <p:txBody>
          <a:bodyPr vert="horz" lIns="91440" tIns="45720" rIns="91440" bIns="45720" rtlCol="0" anchor="ctr">
            <a:normAutofit fontScale="925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400" b="0" i="1" u="none" strike="noStrike" kern="1200" cap="none" spc="50" normalizeH="0" baseline="0" noProof="0" dirty="0">
                <a:ln>
                  <a:noFill/>
                </a:ln>
                <a:solidFill>
                  <a:srgbClr val="009DD9"/>
                </a:solidFill>
                <a:effectLst/>
                <a:uLnTx/>
                <a:uFillTx/>
                <a:latin typeface="Arial Nova Light"/>
                <a:ea typeface="+mn-ea"/>
                <a:cs typeface="+mn-cs"/>
              </a:rPr>
              <a:t>Maldives Joint COVID-19 and HPV Vaccines PIE: December 2021</a:t>
            </a:r>
            <a:endParaRPr kumimoji="0" lang="en-US" sz="1400" b="0" i="1" u="none" strike="noStrike" kern="1200" cap="none" spc="50" normalizeH="0" baseline="0" noProof="0" dirty="0">
              <a:ln>
                <a:noFill/>
              </a:ln>
              <a:solidFill>
                <a:srgbClr val="009DD9"/>
              </a:solidFill>
              <a:effectLst/>
              <a:uLnTx/>
              <a:uFillTx/>
              <a:latin typeface="Arial Nova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99912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7">
            <a:extLst>
              <a:ext uri="{FF2B5EF4-FFF2-40B4-BE49-F238E27FC236}">
                <a16:creationId xmlns:a16="http://schemas.microsoft.com/office/drawing/2014/main" id="{4B81A0BA-16CC-4B81-8085-B2D25C9637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ova Light"/>
              <a:ea typeface="+mn-ea"/>
              <a:cs typeface="+mn-cs"/>
            </a:endParaRPr>
          </a:p>
        </p:txBody>
      </p:sp>
      <p:sp>
        <p:nvSpPr>
          <p:cNvPr id="26" name="Rectangle 29">
            <a:extLst>
              <a:ext uri="{FF2B5EF4-FFF2-40B4-BE49-F238E27FC236}">
                <a16:creationId xmlns:a16="http://schemas.microsoft.com/office/drawing/2014/main" id="{27E5507D-EF5C-4996-B981-54DCF94453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203942" cy="212896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ova Light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BE9051-B57C-4BBB-8A24-18242829FC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1" y="503742"/>
            <a:ext cx="9914859" cy="1281254"/>
          </a:xfrm>
        </p:spPr>
        <p:txBody>
          <a:bodyPr>
            <a:normAutofit/>
          </a:bodyPr>
          <a:lstStyle/>
          <a:p>
            <a:r>
              <a:rPr lang="en-US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Key Strengths (2)</a:t>
            </a:r>
            <a:endParaRPr lang="en-IN" dirty="0">
              <a:solidFill>
                <a:srgbClr val="FFFFFF"/>
              </a:solidFill>
            </a:endParaRPr>
          </a:p>
        </p:txBody>
      </p:sp>
      <p:pic>
        <p:nvPicPr>
          <p:cNvPr id="12" name="Google Shape;184;p74">
            <a:extLst>
              <a:ext uri="{FF2B5EF4-FFF2-40B4-BE49-F238E27FC236}">
                <a16:creationId xmlns:a16="http://schemas.microsoft.com/office/drawing/2014/main" id="{3606F81B-8088-4477-B0BB-BD291758D32C}"/>
              </a:ext>
            </a:extLst>
          </p:cNvPr>
          <p:cNvPicPr preferRelativeResize="0"/>
          <p:nvPr/>
        </p:nvPicPr>
        <p:blipFill rotWithShape="1">
          <a:blip r:embed="rId2"/>
          <a:srcRect r="6271" b="-4"/>
          <a:stretch/>
        </p:blipFill>
        <p:spPr>
          <a:xfrm>
            <a:off x="-4265" y="2128962"/>
            <a:ext cx="3369009" cy="23993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Google Shape;185;p74">
            <a:extLst>
              <a:ext uri="{FF2B5EF4-FFF2-40B4-BE49-F238E27FC236}">
                <a16:creationId xmlns:a16="http://schemas.microsoft.com/office/drawing/2014/main" id="{7FCCF16A-D97B-4304-9021-82FDD1D4B384}"/>
              </a:ext>
            </a:extLst>
          </p:cNvPr>
          <p:cNvPicPr preferRelativeResize="0"/>
          <p:nvPr/>
        </p:nvPicPr>
        <p:blipFill rotWithShape="1">
          <a:blip r:embed="rId3"/>
          <a:srcRect l="4140" r="325" b="5"/>
          <a:stretch/>
        </p:blipFill>
        <p:spPr>
          <a:xfrm>
            <a:off x="1" y="4507173"/>
            <a:ext cx="3364743" cy="23508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8D9649-13BC-4E83-B975-5C7C46AFCB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4744" y="2293802"/>
            <a:ext cx="8098944" cy="4140722"/>
          </a:xfrm>
        </p:spPr>
        <p:txBody>
          <a:bodyPr>
            <a:normAutofit/>
          </a:bodyPr>
          <a:lstStyle/>
          <a:p>
            <a:pPr marL="285750" marR="0" lvl="0" indent="-285750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1800" b="0" i="0" u="none" strike="noStrike" cap="none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Proactive efforts in securing vaccine supplies</a:t>
            </a:r>
            <a:endParaRPr lang="en-US" sz="1800" dirty="0"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  <a:p>
            <a:pPr marL="285750" marR="0" lvl="0" indent="-285750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endParaRPr lang="en-US" sz="1800" b="0" i="0" u="none" strike="noStrike" cap="none" dirty="0"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285750" marR="0" lvl="0" indent="-285750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1800" b="0" i="0" u="none" strike="noStrike" cap="none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Continuous guidance and monitoring from MTAGI and AEFI Committee</a:t>
            </a:r>
            <a:endParaRPr lang="en-US" sz="1800" dirty="0"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285750" marR="0" lvl="0" indent="-285750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endParaRPr lang="en-US" sz="1800" dirty="0"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285750" marR="0" lvl="0" indent="-285750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1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High vaccine acceptance due to proactive communication and  public trust in health system</a:t>
            </a:r>
          </a:p>
          <a:p>
            <a:pPr marL="285750" marR="0" lvl="0" indent="-285750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endParaRPr lang="en-US" sz="1800" b="0" i="0" u="none" strike="noStrike" cap="none" dirty="0"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285750" lvl="0" indent="-285750">
              <a:lnSpc>
                <a:spcPct val="110000"/>
              </a:lnSpc>
              <a:spcBef>
                <a:spcPts val="600"/>
              </a:spcBef>
              <a:buClr>
                <a:schemeClr val="dk1"/>
              </a:buClr>
              <a:buSzPts val="2000"/>
              <a:buFont typeface="Arial"/>
              <a:buChar char="•"/>
            </a:pPr>
            <a:r>
              <a:rPr lang="en-IN" sz="1800" b="0" i="0" u="none" strike="noStrike" cap="none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Rapid </a:t>
            </a:r>
            <a:r>
              <a:rPr lang="en-IN" sz="1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dissemination of information </a:t>
            </a:r>
            <a:r>
              <a:rPr lang="en-IN" sz="1800" b="0" i="0" u="none" strike="noStrike" cap="none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and training materials to field staff through viber and google drive</a:t>
            </a:r>
          </a:p>
          <a:p>
            <a:pPr marL="285750" marR="0" lvl="0" indent="-285750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endParaRPr lang="en-IN" sz="1800" dirty="0"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285750" marR="0" lvl="0" indent="-285750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IN" sz="1800" b="0" i="0" u="none" strike="noStrike" cap="none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Good use of virtual communications at all levels during lockdowns</a:t>
            </a:r>
            <a:endParaRPr lang="en-IN" sz="1800" dirty="0"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27" name="Freeform: Shape 31">
            <a:extLst>
              <a:ext uri="{FF2B5EF4-FFF2-40B4-BE49-F238E27FC236}">
                <a16:creationId xmlns:a16="http://schemas.microsoft.com/office/drawing/2014/main" id="{4ED13649-024C-4DF3-8430-AF1E68511D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9844088" y="-775"/>
            <a:ext cx="2343647" cy="4385568"/>
          </a:xfrm>
          <a:custGeom>
            <a:avLst/>
            <a:gdLst>
              <a:gd name="connsiteX0" fmla="*/ 0 w 2343647"/>
              <a:gd name="connsiteY0" fmla="*/ 0 h 4385568"/>
              <a:gd name="connsiteX1" fmla="*/ 13818 w 2343647"/>
              <a:gd name="connsiteY1" fmla="*/ 0 h 4385568"/>
              <a:gd name="connsiteX2" fmla="*/ 34560 w 2343647"/>
              <a:gd name="connsiteY2" fmla="*/ 141658 h 4385568"/>
              <a:gd name="connsiteX3" fmla="*/ 2208831 w 2343647"/>
              <a:gd name="connsiteY3" fmla="*/ 2118828 h 4385568"/>
              <a:gd name="connsiteX4" fmla="*/ 2343647 w 2343647"/>
              <a:gd name="connsiteY4" fmla="*/ 2125211 h 4385568"/>
              <a:gd name="connsiteX5" fmla="*/ 2208831 w 2343647"/>
              <a:gd name="connsiteY5" fmla="*/ 2131594 h 4385568"/>
              <a:gd name="connsiteX6" fmla="*/ 3143 w 2343647"/>
              <a:gd name="connsiteY6" fmla="*/ 4323325 h 4385568"/>
              <a:gd name="connsiteX7" fmla="*/ 0 w 2343647"/>
              <a:gd name="connsiteY7" fmla="*/ 4385568 h 4385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43647" h="4385568">
                <a:moveTo>
                  <a:pt x="0" y="0"/>
                </a:moveTo>
                <a:lnTo>
                  <a:pt x="13818" y="0"/>
                </a:lnTo>
                <a:lnTo>
                  <a:pt x="34560" y="141658"/>
                </a:lnTo>
                <a:cubicBezTo>
                  <a:pt x="237593" y="1199063"/>
                  <a:pt x="1119361" y="2015131"/>
                  <a:pt x="2208831" y="2118828"/>
                </a:cubicBezTo>
                <a:lnTo>
                  <a:pt x="2343647" y="2125211"/>
                </a:lnTo>
                <a:lnTo>
                  <a:pt x="2208831" y="2131594"/>
                </a:lnTo>
                <a:cubicBezTo>
                  <a:pt x="1046730" y="2242204"/>
                  <a:pt x="120947" y="3163335"/>
                  <a:pt x="3143" y="4323325"/>
                </a:cubicBezTo>
                <a:lnTo>
                  <a:pt x="0" y="43855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ova Light"/>
              <a:ea typeface="+mn-ea"/>
              <a:cs typeface="+mn-cs"/>
            </a:endParaRPr>
          </a:p>
        </p:txBody>
      </p:sp>
      <p:sp>
        <p:nvSpPr>
          <p:cNvPr id="29" name="Freeform: Shape 33">
            <a:extLst>
              <a:ext uri="{FF2B5EF4-FFF2-40B4-BE49-F238E27FC236}">
                <a16:creationId xmlns:a16="http://schemas.microsoft.com/office/drawing/2014/main" id="{0021CDA5-A680-4335-B921-39A7F681C5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9848353" y="-775"/>
            <a:ext cx="2343647" cy="4385568"/>
          </a:xfrm>
          <a:custGeom>
            <a:avLst/>
            <a:gdLst>
              <a:gd name="connsiteX0" fmla="*/ 0 w 2343647"/>
              <a:gd name="connsiteY0" fmla="*/ 0 h 4385568"/>
              <a:gd name="connsiteX1" fmla="*/ 13818 w 2343647"/>
              <a:gd name="connsiteY1" fmla="*/ 0 h 4385568"/>
              <a:gd name="connsiteX2" fmla="*/ 34560 w 2343647"/>
              <a:gd name="connsiteY2" fmla="*/ 141658 h 4385568"/>
              <a:gd name="connsiteX3" fmla="*/ 2208831 w 2343647"/>
              <a:gd name="connsiteY3" fmla="*/ 2118828 h 4385568"/>
              <a:gd name="connsiteX4" fmla="*/ 2343647 w 2343647"/>
              <a:gd name="connsiteY4" fmla="*/ 2125211 h 4385568"/>
              <a:gd name="connsiteX5" fmla="*/ 2208831 w 2343647"/>
              <a:gd name="connsiteY5" fmla="*/ 2131594 h 4385568"/>
              <a:gd name="connsiteX6" fmla="*/ 3143 w 2343647"/>
              <a:gd name="connsiteY6" fmla="*/ 4323325 h 4385568"/>
              <a:gd name="connsiteX7" fmla="*/ 0 w 2343647"/>
              <a:gd name="connsiteY7" fmla="*/ 4385568 h 4385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43647" h="4385568">
                <a:moveTo>
                  <a:pt x="0" y="0"/>
                </a:moveTo>
                <a:lnTo>
                  <a:pt x="13818" y="0"/>
                </a:lnTo>
                <a:lnTo>
                  <a:pt x="34560" y="141658"/>
                </a:lnTo>
                <a:cubicBezTo>
                  <a:pt x="237593" y="1199063"/>
                  <a:pt x="1119361" y="2015131"/>
                  <a:pt x="2208831" y="2118828"/>
                </a:cubicBezTo>
                <a:lnTo>
                  <a:pt x="2343647" y="2125211"/>
                </a:lnTo>
                <a:lnTo>
                  <a:pt x="2208831" y="2131594"/>
                </a:lnTo>
                <a:cubicBezTo>
                  <a:pt x="1046730" y="2242204"/>
                  <a:pt x="120947" y="3163335"/>
                  <a:pt x="3143" y="4323325"/>
                </a:cubicBezTo>
                <a:lnTo>
                  <a:pt x="0" y="4385568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ova Light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C783AF-FC9A-40B7-B714-89393020C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1152" y="6434524"/>
            <a:ext cx="693261" cy="365125"/>
          </a:xfrm>
        </p:spPr>
        <p:txBody>
          <a:bodyPr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08AB70BE-1769-45B8-85A6-0C837432C7E6}" type="slidenum">
              <a:rPr kumimoji="0" lang="en-US" sz="1900" b="0" i="0" u="none" strike="noStrike" kern="1200" cap="none" spc="0" normalizeH="0" baseline="0" noProof="0">
                <a:ln>
                  <a:noFill/>
                </a:ln>
                <a:solidFill>
                  <a:srgbClr val="009DD9"/>
                </a:solidFill>
                <a:effectLst/>
                <a:uLnTx/>
                <a:uFillTx/>
                <a:latin typeface="Elephan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srgbClr val="009DD9"/>
              </a:solidFill>
              <a:effectLst/>
              <a:uLnTx/>
              <a:uFillTx/>
              <a:latin typeface="Elephant"/>
              <a:ea typeface="+mn-ea"/>
              <a:cs typeface="+mn-cs"/>
            </a:endParaRPr>
          </a:p>
        </p:txBody>
      </p:sp>
      <p:sp>
        <p:nvSpPr>
          <p:cNvPr id="15" name="Footer Placeholder 13">
            <a:extLst>
              <a:ext uri="{FF2B5EF4-FFF2-40B4-BE49-F238E27FC236}">
                <a16:creationId xmlns:a16="http://schemas.microsoft.com/office/drawing/2014/main" id="{FA32B393-513E-433A-8B41-3F1EF021E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64744" y="6510200"/>
            <a:ext cx="5292345" cy="362273"/>
          </a:xfrm>
        </p:spPr>
        <p:txBody>
          <a:bodyPr vert="horz" lIns="91440" tIns="45720" rIns="91440" bIns="45720" rtlCol="0" anchor="ctr">
            <a:normAutofit fontScale="925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400" b="0" i="1" u="none" strike="noStrike" kern="1200" cap="none" spc="50" normalizeH="0" baseline="0" noProof="0" dirty="0">
                <a:ln>
                  <a:noFill/>
                </a:ln>
                <a:solidFill>
                  <a:srgbClr val="009DD9"/>
                </a:solidFill>
                <a:effectLst/>
                <a:uLnTx/>
                <a:uFillTx/>
                <a:latin typeface="Arial Nova Light"/>
                <a:ea typeface="+mn-ea"/>
                <a:cs typeface="+mn-cs"/>
              </a:rPr>
              <a:t>Maldives Joint COVID-19 and HPV Vaccines PIE: December 2021</a:t>
            </a:r>
            <a:endParaRPr kumimoji="0" lang="en-US" sz="1400" b="0" i="1" u="none" strike="noStrike" kern="1200" cap="none" spc="50" normalizeH="0" baseline="0" noProof="0" dirty="0">
              <a:ln>
                <a:noFill/>
              </a:ln>
              <a:solidFill>
                <a:srgbClr val="009DD9"/>
              </a:solidFill>
              <a:effectLst/>
              <a:uLnTx/>
              <a:uFillTx/>
              <a:latin typeface="Arial Nova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67181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4B81A0BA-16CC-4B81-8085-B2D25C9637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ova Light"/>
              <a:ea typeface="+mn-ea"/>
              <a:cs typeface="+mn-cs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27E5507D-EF5C-4996-B981-54DCF94453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203942" cy="212896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ova Light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BE9051-B57C-4BBB-8A24-18242829FC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1" y="503742"/>
            <a:ext cx="9914859" cy="1281254"/>
          </a:xfrm>
        </p:spPr>
        <p:txBody>
          <a:bodyPr>
            <a:normAutofit/>
          </a:bodyPr>
          <a:lstStyle/>
          <a:p>
            <a:r>
              <a:rPr lang="en-US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Key Strengths (3)</a:t>
            </a:r>
            <a:endParaRPr lang="en-IN" dirty="0">
              <a:solidFill>
                <a:srgbClr val="FFFFFF"/>
              </a:solidFill>
            </a:endParaRPr>
          </a:p>
        </p:txBody>
      </p:sp>
      <p:pic>
        <p:nvPicPr>
          <p:cNvPr id="14" name="Google Shape;198;p76">
            <a:extLst>
              <a:ext uri="{FF2B5EF4-FFF2-40B4-BE49-F238E27FC236}">
                <a16:creationId xmlns:a16="http://schemas.microsoft.com/office/drawing/2014/main" id="{F27EE207-7291-4DB3-9A53-99548E88DA8B}"/>
              </a:ext>
            </a:extLst>
          </p:cNvPr>
          <p:cNvPicPr preferRelativeResize="0"/>
          <p:nvPr/>
        </p:nvPicPr>
        <p:blipFill rotWithShape="1">
          <a:blip r:embed="rId2"/>
          <a:srcRect l="3846" r="2425" b="-4"/>
          <a:stretch/>
        </p:blipFill>
        <p:spPr>
          <a:xfrm>
            <a:off x="-4265" y="2128962"/>
            <a:ext cx="3369009" cy="23993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Google Shape;199;p76" descr="Seaplane Ride in the Maldives | Seaplane Experience Explained">
            <a:extLst>
              <a:ext uri="{FF2B5EF4-FFF2-40B4-BE49-F238E27FC236}">
                <a16:creationId xmlns:a16="http://schemas.microsoft.com/office/drawing/2014/main" id="{03DCD1B6-E076-4C73-B7BE-BAF25C50F6BE}"/>
              </a:ext>
            </a:extLst>
          </p:cNvPr>
          <p:cNvPicPr preferRelativeResize="0"/>
          <p:nvPr/>
        </p:nvPicPr>
        <p:blipFill rotWithShape="1">
          <a:blip r:embed="rId3"/>
          <a:srcRect t="5350" r="2" b="6769"/>
          <a:stretch/>
        </p:blipFill>
        <p:spPr>
          <a:xfrm>
            <a:off x="1" y="4507173"/>
            <a:ext cx="3364743" cy="23508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8D9649-13BC-4E83-B975-5C7C46AFCB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8227" y="2293801"/>
            <a:ext cx="7251033" cy="4385569"/>
          </a:xfrm>
        </p:spPr>
        <p:txBody>
          <a:bodyPr>
            <a:normAutofit/>
          </a:bodyPr>
          <a:lstStyle/>
          <a:p>
            <a:pPr marL="285750" marR="0" lvl="0" indent="-28575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1800" b="0" i="0" u="none" strike="noStrike" cap="none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All modes of service delivery were observed including fixed &amp; outreach session sites, mobile teams and campaign with mass vaccination centers</a:t>
            </a:r>
            <a:endParaRPr lang="en-US" sz="1800" dirty="0"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>
              <a:lnSpc>
                <a:spcPct val="110000"/>
              </a:lnSpc>
              <a:buClr>
                <a:schemeClr val="dk1"/>
              </a:buClr>
              <a:buSzPts val="2400"/>
            </a:pPr>
            <a:endParaRPr lang="en-US" sz="1800" dirty="0">
              <a:latin typeface="Calibri"/>
              <a:ea typeface="Calibri"/>
              <a:cs typeface="Calibri"/>
            </a:endParaRPr>
          </a:p>
          <a:p>
            <a:pPr marL="285750" indent="-285750">
              <a:lnSpc>
                <a:spcPct val="110000"/>
              </a:lnSpc>
              <a:buClr>
                <a:schemeClr val="dk1"/>
              </a:buClr>
              <a:buSzPts val="2400"/>
              <a:buFont typeface="Arial"/>
              <a:buChar char="•"/>
            </a:pPr>
            <a:r>
              <a:rPr lang="en-IN" sz="1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Innovative modes were employed; collaborative efforts with Ministry of Tourism for resort islands, mobile teams for bed-ridden people</a:t>
            </a:r>
          </a:p>
          <a:p>
            <a:pPr marL="285750" indent="-285750">
              <a:lnSpc>
                <a:spcPct val="110000"/>
              </a:lnSpc>
              <a:buClr>
                <a:schemeClr val="dk1"/>
              </a:buClr>
              <a:buSzPts val="2400"/>
              <a:buFont typeface="Arial"/>
              <a:buChar char="•"/>
            </a:pPr>
            <a:endParaRPr lang="en-IN" sz="1800" dirty="0"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285750" indent="-285750">
              <a:lnSpc>
                <a:spcPct val="110000"/>
              </a:lnSpc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1800" dirty="0">
                <a:latin typeface="Calibri"/>
                <a:ea typeface="Calibri"/>
                <a:cs typeface="Calibri"/>
              </a:rPr>
              <a:t>Vaccine distribution to islands was done through multiple modes of transport available in country (airplanes, seaplanes, ferry, speed boats)</a:t>
            </a:r>
          </a:p>
          <a:p>
            <a:pPr marL="285750" marR="0" lvl="0" indent="-28575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endParaRPr lang="en-IN" sz="1800" dirty="0"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285750" indent="-285750">
              <a:lnSpc>
                <a:spcPct val="110000"/>
              </a:lnSpc>
              <a:buClr>
                <a:schemeClr val="dk1"/>
              </a:buClr>
              <a:buSzPts val="2400"/>
              <a:buFont typeface="Arial"/>
              <a:buChar char="•"/>
            </a:pPr>
            <a:r>
              <a:rPr lang="en-IN" sz="1800" b="0" i="0" u="none" strike="noStrike" cap="none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Additional clinical staffs and volunteers were assigned for mass vaccination centres</a:t>
            </a:r>
            <a:endParaRPr lang="en-IN" sz="1800" dirty="0"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4ED13649-024C-4DF3-8430-AF1E68511D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9844088" y="-775"/>
            <a:ext cx="2343647" cy="4385568"/>
          </a:xfrm>
          <a:custGeom>
            <a:avLst/>
            <a:gdLst>
              <a:gd name="connsiteX0" fmla="*/ 0 w 2343647"/>
              <a:gd name="connsiteY0" fmla="*/ 0 h 4385568"/>
              <a:gd name="connsiteX1" fmla="*/ 13818 w 2343647"/>
              <a:gd name="connsiteY1" fmla="*/ 0 h 4385568"/>
              <a:gd name="connsiteX2" fmla="*/ 34560 w 2343647"/>
              <a:gd name="connsiteY2" fmla="*/ 141658 h 4385568"/>
              <a:gd name="connsiteX3" fmla="*/ 2208831 w 2343647"/>
              <a:gd name="connsiteY3" fmla="*/ 2118828 h 4385568"/>
              <a:gd name="connsiteX4" fmla="*/ 2343647 w 2343647"/>
              <a:gd name="connsiteY4" fmla="*/ 2125211 h 4385568"/>
              <a:gd name="connsiteX5" fmla="*/ 2208831 w 2343647"/>
              <a:gd name="connsiteY5" fmla="*/ 2131594 h 4385568"/>
              <a:gd name="connsiteX6" fmla="*/ 3143 w 2343647"/>
              <a:gd name="connsiteY6" fmla="*/ 4323325 h 4385568"/>
              <a:gd name="connsiteX7" fmla="*/ 0 w 2343647"/>
              <a:gd name="connsiteY7" fmla="*/ 4385568 h 4385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43647" h="4385568">
                <a:moveTo>
                  <a:pt x="0" y="0"/>
                </a:moveTo>
                <a:lnTo>
                  <a:pt x="13818" y="0"/>
                </a:lnTo>
                <a:lnTo>
                  <a:pt x="34560" y="141658"/>
                </a:lnTo>
                <a:cubicBezTo>
                  <a:pt x="237593" y="1199063"/>
                  <a:pt x="1119361" y="2015131"/>
                  <a:pt x="2208831" y="2118828"/>
                </a:cubicBezTo>
                <a:lnTo>
                  <a:pt x="2343647" y="2125211"/>
                </a:lnTo>
                <a:lnTo>
                  <a:pt x="2208831" y="2131594"/>
                </a:lnTo>
                <a:cubicBezTo>
                  <a:pt x="1046730" y="2242204"/>
                  <a:pt x="120947" y="3163335"/>
                  <a:pt x="3143" y="4323325"/>
                </a:cubicBezTo>
                <a:lnTo>
                  <a:pt x="0" y="43855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ova Light"/>
              <a:ea typeface="+mn-ea"/>
              <a:cs typeface="+mn-cs"/>
            </a:endParaRPr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0021CDA5-A680-4335-B921-39A7F681C5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9848353" y="-775"/>
            <a:ext cx="2343647" cy="4385568"/>
          </a:xfrm>
          <a:custGeom>
            <a:avLst/>
            <a:gdLst>
              <a:gd name="connsiteX0" fmla="*/ 0 w 2343647"/>
              <a:gd name="connsiteY0" fmla="*/ 0 h 4385568"/>
              <a:gd name="connsiteX1" fmla="*/ 13818 w 2343647"/>
              <a:gd name="connsiteY1" fmla="*/ 0 h 4385568"/>
              <a:gd name="connsiteX2" fmla="*/ 34560 w 2343647"/>
              <a:gd name="connsiteY2" fmla="*/ 141658 h 4385568"/>
              <a:gd name="connsiteX3" fmla="*/ 2208831 w 2343647"/>
              <a:gd name="connsiteY3" fmla="*/ 2118828 h 4385568"/>
              <a:gd name="connsiteX4" fmla="*/ 2343647 w 2343647"/>
              <a:gd name="connsiteY4" fmla="*/ 2125211 h 4385568"/>
              <a:gd name="connsiteX5" fmla="*/ 2208831 w 2343647"/>
              <a:gd name="connsiteY5" fmla="*/ 2131594 h 4385568"/>
              <a:gd name="connsiteX6" fmla="*/ 3143 w 2343647"/>
              <a:gd name="connsiteY6" fmla="*/ 4323325 h 4385568"/>
              <a:gd name="connsiteX7" fmla="*/ 0 w 2343647"/>
              <a:gd name="connsiteY7" fmla="*/ 4385568 h 4385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43647" h="4385568">
                <a:moveTo>
                  <a:pt x="0" y="0"/>
                </a:moveTo>
                <a:lnTo>
                  <a:pt x="13818" y="0"/>
                </a:lnTo>
                <a:lnTo>
                  <a:pt x="34560" y="141658"/>
                </a:lnTo>
                <a:cubicBezTo>
                  <a:pt x="237593" y="1199063"/>
                  <a:pt x="1119361" y="2015131"/>
                  <a:pt x="2208831" y="2118828"/>
                </a:cubicBezTo>
                <a:lnTo>
                  <a:pt x="2343647" y="2125211"/>
                </a:lnTo>
                <a:lnTo>
                  <a:pt x="2208831" y="2131594"/>
                </a:lnTo>
                <a:cubicBezTo>
                  <a:pt x="1046730" y="2242204"/>
                  <a:pt x="120947" y="3163335"/>
                  <a:pt x="3143" y="4323325"/>
                </a:cubicBezTo>
                <a:lnTo>
                  <a:pt x="0" y="4385568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ova Light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C783AF-FC9A-40B7-B714-89393020C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1152" y="6434524"/>
            <a:ext cx="693261" cy="365125"/>
          </a:xfrm>
        </p:spPr>
        <p:txBody>
          <a:bodyPr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08AB70BE-1769-45B8-85A6-0C837432C7E6}" type="slidenum">
              <a:rPr kumimoji="0" lang="en-US" sz="1900" b="0" i="0" u="none" strike="noStrike" kern="1200" cap="none" spc="0" normalizeH="0" baseline="0" noProof="0">
                <a:ln>
                  <a:noFill/>
                </a:ln>
                <a:solidFill>
                  <a:srgbClr val="009DD9"/>
                </a:solidFill>
                <a:effectLst/>
                <a:uLnTx/>
                <a:uFillTx/>
                <a:latin typeface="Elephan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srgbClr val="009DD9"/>
              </a:solidFill>
              <a:effectLst/>
              <a:uLnTx/>
              <a:uFillTx/>
              <a:latin typeface="Elephant"/>
              <a:ea typeface="+mn-ea"/>
              <a:cs typeface="+mn-cs"/>
            </a:endParaRPr>
          </a:p>
        </p:txBody>
      </p:sp>
      <p:sp>
        <p:nvSpPr>
          <p:cNvPr id="13" name="Footer Placeholder 13">
            <a:extLst>
              <a:ext uri="{FF2B5EF4-FFF2-40B4-BE49-F238E27FC236}">
                <a16:creationId xmlns:a16="http://schemas.microsoft.com/office/drawing/2014/main" id="{3C6DC1E6-F4A4-4F02-99CA-B2B4892AAC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64744" y="6510200"/>
            <a:ext cx="5292345" cy="362273"/>
          </a:xfrm>
        </p:spPr>
        <p:txBody>
          <a:bodyPr vert="horz" lIns="91440" tIns="45720" rIns="91440" bIns="45720" rtlCol="0" anchor="ctr">
            <a:normAutofit fontScale="925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400" b="0" i="1" u="none" strike="noStrike" kern="1200" cap="none" spc="50" normalizeH="0" baseline="0" noProof="0" dirty="0">
                <a:ln>
                  <a:noFill/>
                </a:ln>
                <a:solidFill>
                  <a:srgbClr val="009DD9"/>
                </a:solidFill>
                <a:effectLst/>
                <a:uLnTx/>
                <a:uFillTx/>
                <a:latin typeface="Arial Nova Light"/>
                <a:ea typeface="+mn-ea"/>
                <a:cs typeface="+mn-cs"/>
              </a:rPr>
              <a:t>Maldives Joint COVID-19 and HPV Vaccines PIE: December 2021</a:t>
            </a:r>
            <a:endParaRPr kumimoji="0" lang="en-US" sz="1400" b="0" i="1" u="none" strike="noStrike" kern="1200" cap="none" spc="50" normalizeH="0" baseline="0" noProof="0" dirty="0">
              <a:ln>
                <a:noFill/>
              </a:ln>
              <a:solidFill>
                <a:srgbClr val="009DD9"/>
              </a:solidFill>
              <a:effectLst/>
              <a:uLnTx/>
              <a:uFillTx/>
              <a:latin typeface="Arial Nova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41945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4B81A0BA-16CC-4B81-8085-B2D25C9637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ova Light"/>
              <a:ea typeface="+mn-ea"/>
              <a:cs typeface="+mn-cs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27E5507D-EF5C-4996-B981-54DCF94453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203942" cy="212896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ova Light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BE9051-B57C-4BBB-8A24-18242829FC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1" y="503742"/>
            <a:ext cx="9914859" cy="1281254"/>
          </a:xfrm>
        </p:spPr>
        <p:txBody>
          <a:bodyPr>
            <a:normAutofit/>
          </a:bodyPr>
          <a:lstStyle/>
          <a:p>
            <a:r>
              <a:rPr lang="en-US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Key Strengths (4)</a:t>
            </a:r>
            <a:endParaRPr lang="en-IN" dirty="0">
              <a:solidFill>
                <a:srgbClr val="FFFFFF"/>
              </a:solidFill>
            </a:endParaRPr>
          </a:p>
        </p:txBody>
      </p:sp>
      <p:pic>
        <p:nvPicPr>
          <p:cNvPr id="15" name="Picture 14" descr="A person holding a card&#10;&#10;Description automatically generated with low confidence">
            <a:extLst>
              <a:ext uri="{FF2B5EF4-FFF2-40B4-BE49-F238E27FC236}">
                <a16:creationId xmlns:a16="http://schemas.microsoft.com/office/drawing/2014/main" id="{E2E65A26-4043-4504-B835-486FA70BFC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099" b="25362"/>
          <a:stretch/>
        </p:blipFill>
        <p:spPr>
          <a:xfrm>
            <a:off x="-4265" y="2128962"/>
            <a:ext cx="3369009" cy="23993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Google Shape;191;p75">
            <a:extLst>
              <a:ext uri="{FF2B5EF4-FFF2-40B4-BE49-F238E27FC236}">
                <a16:creationId xmlns:a16="http://schemas.microsoft.com/office/drawing/2014/main" id="{A9B8EAFC-54BD-464F-B800-E5C4090D4F3C}"/>
              </a:ext>
            </a:extLst>
          </p:cNvPr>
          <p:cNvPicPr preferRelativeResize="0"/>
          <p:nvPr/>
        </p:nvPicPr>
        <p:blipFill rotWithShape="1">
          <a:blip r:embed="rId3"/>
          <a:srcRect l="89" r="4376" b="5"/>
          <a:stretch/>
        </p:blipFill>
        <p:spPr>
          <a:xfrm>
            <a:off x="1" y="4507173"/>
            <a:ext cx="3364743" cy="23508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8D9649-13BC-4E83-B975-5C7C46AFCB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35114" y="2332224"/>
            <a:ext cx="7550304" cy="4036993"/>
          </a:xfrm>
        </p:spPr>
        <p:txBody>
          <a:bodyPr>
            <a:normAutofit/>
          </a:bodyPr>
          <a:lstStyle/>
          <a:p>
            <a:pPr marL="285750" indent="-285750">
              <a:lnSpc>
                <a:spcPct val="110000"/>
              </a:lnSpc>
              <a:spcBef>
                <a:spcPts val="600"/>
              </a:spcBef>
              <a:buClr>
                <a:schemeClr val="dk1"/>
              </a:buClr>
              <a:buSzPts val="2000"/>
              <a:buFont typeface="Arial"/>
              <a:buChar char="•"/>
            </a:pPr>
            <a:r>
              <a:rPr lang="en-IN" sz="1800" dirty="0">
                <a:latin typeface="Calibri"/>
                <a:cs typeface="Calibri"/>
              </a:rPr>
              <a:t>24/7 hotline for healthworkers and doctors to report and guide in management of AEFIs</a:t>
            </a:r>
          </a:p>
          <a:p>
            <a:pPr marL="285750" indent="-285750">
              <a:lnSpc>
                <a:spcPct val="110000"/>
              </a:lnSpc>
              <a:spcBef>
                <a:spcPts val="600"/>
              </a:spcBef>
              <a:buClr>
                <a:schemeClr val="dk1"/>
              </a:buClr>
              <a:buSzPts val="2000"/>
              <a:buFont typeface="Arial"/>
              <a:buChar char="•"/>
            </a:pPr>
            <a:endParaRPr lang="en-IN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lvl="0" indent="-285750">
              <a:lnSpc>
                <a:spcPct val="110000"/>
              </a:lnSpc>
              <a:spcBef>
                <a:spcPts val="600"/>
              </a:spcBef>
              <a:buClr>
                <a:schemeClr val="dk1"/>
              </a:buClr>
              <a:buSzPts val="2000"/>
              <a:buFont typeface="Arial"/>
              <a:buChar char="•"/>
            </a:pPr>
            <a:r>
              <a:rPr lang="en-IN" sz="1800" dirty="0">
                <a:latin typeface="Calibri" panose="020F0502020204030204" pitchFamily="34" charset="0"/>
                <a:cs typeface="Calibri" panose="020F0502020204030204" pitchFamily="34" charset="0"/>
              </a:rPr>
              <a:t>All AEFI procedures are followed as per the National AEFI guidelines</a:t>
            </a:r>
          </a:p>
          <a:p>
            <a:pPr>
              <a:lnSpc>
                <a:spcPct val="110000"/>
              </a:lnSpc>
              <a:spcBef>
                <a:spcPts val="600"/>
              </a:spcBef>
              <a:buClr>
                <a:schemeClr val="dk1"/>
              </a:buClr>
              <a:buSzPts val="2000"/>
            </a:pPr>
            <a:endParaRPr lang="en-IN" sz="1800" dirty="0">
              <a:latin typeface="Calibri"/>
              <a:cs typeface="Calibri"/>
            </a:endParaRPr>
          </a:p>
          <a:p>
            <a:pPr marL="285750" indent="-285750">
              <a:lnSpc>
                <a:spcPct val="110000"/>
              </a:lnSpc>
              <a:spcBef>
                <a:spcPts val="600"/>
              </a:spcBef>
              <a:buClr>
                <a:schemeClr val="dk1"/>
              </a:buClr>
              <a:buSzPts val="2000"/>
              <a:buFont typeface="Arial"/>
              <a:buChar char="•"/>
            </a:pPr>
            <a:r>
              <a:rPr lang="en-IN" sz="1800" dirty="0">
                <a:latin typeface="Calibri"/>
                <a:cs typeface="Calibri"/>
              </a:rPr>
              <a:t>Safety boxes used in all facilities and IPC measures observed</a:t>
            </a:r>
          </a:p>
          <a:p>
            <a:pPr>
              <a:lnSpc>
                <a:spcPct val="110000"/>
              </a:lnSpc>
              <a:spcBef>
                <a:spcPts val="600"/>
              </a:spcBef>
              <a:buClr>
                <a:schemeClr val="dk1"/>
              </a:buClr>
              <a:buSzPts val="2000"/>
            </a:pPr>
            <a:endParaRPr lang="en-IN" sz="1800" dirty="0">
              <a:latin typeface="Calibri"/>
              <a:cs typeface="Calibri"/>
            </a:endParaRPr>
          </a:p>
          <a:p>
            <a:pPr marL="285750" lvl="0" indent="-285750">
              <a:lnSpc>
                <a:spcPct val="110000"/>
              </a:lnSpc>
              <a:spcBef>
                <a:spcPts val="600"/>
              </a:spcBef>
              <a:buClr>
                <a:schemeClr val="dk1"/>
              </a:buClr>
              <a:buSzPts val="2000"/>
              <a:buFont typeface="Arial"/>
              <a:buChar char="•"/>
            </a:pPr>
            <a:r>
              <a:rPr lang="en-IN" sz="1800" dirty="0">
                <a:latin typeface="Calibri" panose="020F0502020204030204" pitchFamily="34" charset="0"/>
                <a:cs typeface="Calibri" panose="020F0502020204030204" pitchFamily="34" charset="0"/>
              </a:rPr>
              <a:t>Management of crisis communication at national level</a:t>
            </a:r>
          </a:p>
          <a:p>
            <a:pPr marL="285750" lvl="0" indent="-285750">
              <a:lnSpc>
                <a:spcPct val="110000"/>
              </a:lnSpc>
              <a:spcBef>
                <a:spcPts val="600"/>
              </a:spcBef>
              <a:buClr>
                <a:schemeClr val="dk1"/>
              </a:buClr>
              <a:buSzPts val="2000"/>
              <a:buFont typeface="Arial"/>
              <a:buChar char="•"/>
            </a:pPr>
            <a:endParaRPr lang="en-IN" sz="1800" dirty="0"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285750" marR="0" lvl="0" indent="-285750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1800" b="0" i="0" u="none" strike="noStrike" cap="none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Responsive national/atoll focal points to take questions and guide field personnel</a:t>
            </a:r>
            <a:endParaRPr lang="en-IN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4ED13649-024C-4DF3-8430-AF1E68511D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9844088" y="-775"/>
            <a:ext cx="2343647" cy="4385568"/>
          </a:xfrm>
          <a:custGeom>
            <a:avLst/>
            <a:gdLst>
              <a:gd name="connsiteX0" fmla="*/ 0 w 2343647"/>
              <a:gd name="connsiteY0" fmla="*/ 0 h 4385568"/>
              <a:gd name="connsiteX1" fmla="*/ 13818 w 2343647"/>
              <a:gd name="connsiteY1" fmla="*/ 0 h 4385568"/>
              <a:gd name="connsiteX2" fmla="*/ 34560 w 2343647"/>
              <a:gd name="connsiteY2" fmla="*/ 141658 h 4385568"/>
              <a:gd name="connsiteX3" fmla="*/ 2208831 w 2343647"/>
              <a:gd name="connsiteY3" fmla="*/ 2118828 h 4385568"/>
              <a:gd name="connsiteX4" fmla="*/ 2343647 w 2343647"/>
              <a:gd name="connsiteY4" fmla="*/ 2125211 h 4385568"/>
              <a:gd name="connsiteX5" fmla="*/ 2208831 w 2343647"/>
              <a:gd name="connsiteY5" fmla="*/ 2131594 h 4385568"/>
              <a:gd name="connsiteX6" fmla="*/ 3143 w 2343647"/>
              <a:gd name="connsiteY6" fmla="*/ 4323325 h 4385568"/>
              <a:gd name="connsiteX7" fmla="*/ 0 w 2343647"/>
              <a:gd name="connsiteY7" fmla="*/ 4385568 h 4385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43647" h="4385568">
                <a:moveTo>
                  <a:pt x="0" y="0"/>
                </a:moveTo>
                <a:lnTo>
                  <a:pt x="13818" y="0"/>
                </a:lnTo>
                <a:lnTo>
                  <a:pt x="34560" y="141658"/>
                </a:lnTo>
                <a:cubicBezTo>
                  <a:pt x="237593" y="1199063"/>
                  <a:pt x="1119361" y="2015131"/>
                  <a:pt x="2208831" y="2118828"/>
                </a:cubicBezTo>
                <a:lnTo>
                  <a:pt x="2343647" y="2125211"/>
                </a:lnTo>
                <a:lnTo>
                  <a:pt x="2208831" y="2131594"/>
                </a:lnTo>
                <a:cubicBezTo>
                  <a:pt x="1046730" y="2242204"/>
                  <a:pt x="120947" y="3163335"/>
                  <a:pt x="3143" y="4323325"/>
                </a:cubicBezTo>
                <a:lnTo>
                  <a:pt x="0" y="43855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ova Light"/>
              <a:ea typeface="+mn-ea"/>
              <a:cs typeface="+mn-cs"/>
            </a:endParaRPr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0021CDA5-A680-4335-B921-39A7F681C5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9848353" y="-775"/>
            <a:ext cx="2343647" cy="4385568"/>
          </a:xfrm>
          <a:custGeom>
            <a:avLst/>
            <a:gdLst>
              <a:gd name="connsiteX0" fmla="*/ 0 w 2343647"/>
              <a:gd name="connsiteY0" fmla="*/ 0 h 4385568"/>
              <a:gd name="connsiteX1" fmla="*/ 13818 w 2343647"/>
              <a:gd name="connsiteY1" fmla="*/ 0 h 4385568"/>
              <a:gd name="connsiteX2" fmla="*/ 34560 w 2343647"/>
              <a:gd name="connsiteY2" fmla="*/ 141658 h 4385568"/>
              <a:gd name="connsiteX3" fmla="*/ 2208831 w 2343647"/>
              <a:gd name="connsiteY3" fmla="*/ 2118828 h 4385568"/>
              <a:gd name="connsiteX4" fmla="*/ 2343647 w 2343647"/>
              <a:gd name="connsiteY4" fmla="*/ 2125211 h 4385568"/>
              <a:gd name="connsiteX5" fmla="*/ 2208831 w 2343647"/>
              <a:gd name="connsiteY5" fmla="*/ 2131594 h 4385568"/>
              <a:gd name="connsiteX6" fmla="*/ 3143 w 2343647"/>
              <a:gd name="connsiteY6" fmla="*/ 4323325 h 4385568"/>
              <a:gd name="connsiteX7" fmla="*/ 0 w 2343647"/>
              <a:gd name="connsiteY7" fmla="*/ 4385568 h 4385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43647" h="4385568">
                <a:moveTo>
                  <a:pt x="0" y="0"/>
                </a:moveTo>
                <a:lnTo>
                  <a:pt x="13818" y="0"/>
                </a:lnTo>
                <a:lnTo>
                  <a:pt x="34560" y="141658"/>
                </a:lnTo>
                <a:cubicBezTo>
                  <a:pt x="237593" y="1199063"/>
                  <a:pt x="1119361" y="2015131"/>
                  <a:pt x="2208831" y="2118828"/>
                </a:cubicBezTo>
                <a:lnTo>
                  <a:pt x="2343647" y="2125211"/>
                </a:lnTo>
                <a:lnTo>
                  <a:pt x="2208831" y="2131594"/>
                </a:lnTo>
                <a:cubicBezTo>
                  <a:pt x="1046730" y="2242204"/>
                  <a:pt x="120947" y="3163335"/>
                  <a:pt x="3143" y="4323325"/>
                </a:cubicBezTo>
                <a:lnTo>
                  <a:pt x="0" y="4385568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ova Light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C783AF-FC9A-40B7-B714-89393020C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1152" y="6434524"/>
            <a:ext cx="693261" cy="365125"/>
          </a:xfrm>
        </p:spPr>
        <p:txBody>
          <a:bodyPr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08AB70BE-1769-45B8-85A6-0C837432C7E6}" type="slidenum">
              <a:rPr kumimoji="0" lang="en-US" sz="1900" b="0" i="0" u="none" strike="noStrike" kern="1200" cap="none" spc="0" normalizeH="0" baseline="0" noProof="0">
                <a:ln>
                  <a:noFill/>
                </a:ln>
                <a:solidFill>
                  <a:srgbClr val="009DD9"/>
                </a:solidFill>
                <a:effectLst/>
                <a:uLnTx/>
                <a:uFillTx/>
                <a:latin typeface="Elephan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srgbClr val="009DD9"/>
              </a:solidFill>
              <a:effectLst/>
              <a:uLnTx/>
              <a:uFillTx/>
              <a:latin typeface="Elephant"/>
              <a:ea typeface="+mn-ea"/>
              <a:cs typeface="+mn-cs"/>
            </a:endParaRPr>
          </a:p>
        </p:txBody>
      </p:sp>
      <p:sp>
        <p:nvSpPr>
          <p:cNvPr id="13" name="Footer Placeholder 13">
            <a:extLst>
              <a:ext uri="{FF2B5EF4-FFF2-40B4-BE49-F238E27FC236}">
                <a16:creationId xmlns:a16="http://schemas.microsoft.com/office/drawing/2014/main" id="{C107D978-E940-400A-BCBB-6554700C40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64744" y="6510200"/>
            <a:ext cx="5292345" cy="362273"/>
          </a:xfrm>
        </p:spPr>
        <p:txBody>
          <a:bodyPr vert="horz" lIns="91440" tIns="45720" rIns="91440" bIns="45720" rtlCol="0" anchor="ctr">
            <a:normAutofit fontScale="925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400" b="0" i="1" u="none" strike="noStrike" kern="1200" cap="none" spc="50" normalizeH="0" baseline="0" noProof="0" dirty="0">
                <a:ln>
                  <a:noFill/>
                </a:ln>
                <a:solidFill>
                  <a:srgbClr val="009DD9"/>
                </a:solidFill>
                <a:effectLst/>
                <a:uLnTx/>
                <a:uFillTx/>
                <a:latin typeface="Arial Nova Light"/>
                <a:ea typeface="+mn-ea"/>
                <a:cs typeface="+mn-cs"/>
              </a:rPr>
              <a:t>Maldives Joint COVID-19 and HPV Vaccines PIE: December 2021</a:t>
            </a:r>
            <a:endParaRPr kumimoji="0" lang="en-US" sz="1400" b="0" i="1" u="none" strike="noStrike" kern="1200" cap="none" spc="50" normalizeH="0" baseline="0" noProof="0" dirty="0">
              <a:ln>
                <a:noFill/>
              </a:ln>
              <a:solidFill>
                <a:srgbClr val="009DD9"/>
              </a:solidFill>
              <a:effectLst/>
              <a:uLnTx/>
              <a:uFillTx/>
              <a:latin typeface="Arial Nova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17643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4B81A0BA-16CC-4B81-8085-B2D25C9637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ova Light"/>
              <a:ea typeface="+mn-ea"/>
              <a:cs typeface="+mn-cs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27E5507D-EF5C-4996-B981-54DCF94453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203942" cy="212896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ova Light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BE9051-B57C-4BBB-8A24-18242829FC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1" y="503742"/>
            <a:ext cx="9914859" cy="1281254"/>
          </a:xfrm>
        </p:spPr>
        <p:txBody>
          <a:bodyPr>
            <a:normAutofit/>
          </a:bodyPr>
          <a:lstStyle/>
          <a:p>
            <a:r>
              <a:rPr lang="en-US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Key Strengths (5)</a:t>
            </a:r>
            <a:endParaRPr lang="en-IN" dirty="0">
              <a:solidFill>
                <a:srgbClr val="FFFFFF"/>
              </a:solidFill>
            </a:endParaRPr>
          </a:p>
        </p:txBody>
      </p:sp>
      <p:pic>
        <p:nvPicPr>
          <p:cNvPr id="14" name="Google Shape;212;p78">
            <a:extLst>
              <a:ext uri="{FF2B5EF4-FFF2-40B4-BE49-F238E27FC236}">
                <a16:creationId xmlns:a16="http://schemas.microsoft.com/office/drawing/2014/main" id="{D82963C1-DBC4-47F0-88FD-BE8B6513D264}"/>
              </a:ext>
            </a:extLst>
          </p:cNvPr>
          <p:cNvPicPr preferRelativeResize="0"/>
          <p:nvPr/>
        </p:nvPicPr>
        <p:blipFill rotWithShape="1">
          <a:blip r:embed="rId2"/>
          <a:srcRect l="6275" r="-4" b="-4"/>
          <a:stretch/>
        </p:blipFill>
        <p:spPr>
          <a:xfrm>
            <a:off x="-4265" y="2128962"/>
            <a:ext cx="3369009" cy="23993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598F01C-BE14-46AB-B00F-179AABF2DF3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" b="5905"/>
          <a:stretch/>
        </p:blipFill>
        <p:spPr>
          <a:xfrm>
            <a:off x="1" y="4507173"/>
            <a:ext cx="3364743" cy="23508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8D9649-13BC-4E83-B975-5C7C46AFCB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35977" y="2314947"/>
            <a:ext cx="7375324" cy="4107956"/>
          </a:xfrm>
        </p:spPr>
        <p:txBody>
          <a:bodyPr>
            <a:normAutofit/>
          </a:bodyPr>
          <a:lstStyle/>
          <a:p>
            <a:pPr marL="285750" marR="0" lvl="0" indent="-285750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prstClr val="black"/>
              </a:buClr>
              <a:buSzPts val="2400"/>
              <a:buFont typeface="Arial"/>
              <a:buChar char="•"/>
              <a:tabLst/>
              <a:defRPr/>
            </a:pPr>
            <a:r>
              <a:rPr kumimoji="0" lang="en-IN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Web-based real-time portal for COVID-19 vaccination- DHIFAAU portal</a:t>
            </a:r>
          </a:p>
          <a:p>
            <a:pPr marL="0" marR="0" lvl="0" indent="0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prstClr val="black"/>
              </a:buClr>
              <a:buSzPts val="2400"/>
              <a:buNone/>
              <a:tabLst/>
              <a:defRPr/>
            </a:pPr>
            <a:r>
              <a:rPr kumimoji="0" lang="en-IN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 </a:t>
            </a:r>
          </a:p>
          <a:p>
            <a:pPr marL="285750" marR="0" lvl="0" indent="-285750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prstClr val="black"/>
              </a:buClr>
              <a:buSzPts val="2400"/>
              <a:buFont typeface="Arial"/>
              <a:buChar char="•"/>
              <a:tabLst/>
              <a:defRPr/>
            </a:pPr>
            <a:r>
              <a:rPr kumimoji="0" lang="en-IN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Both manual vaccination card and digital vaccination certificate with QR Code</a:t>
            </a:r>
          </a:p>
          <a:p>
            <a:pPr marL="0" marR="0" lvl="0" indent="0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prstClr val="black"/>
              </a:buClr>
              <a:buSzPts val="2400"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285750" marR="0" lvl="0" indent="-285750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prstClr val="black"/>
              </a:buClr>
              <a:buSzPts val="2400"/>
              <a:buFont typeface="Arial"/>
              <a:buChar char="•"/>
              <a:tabLst/>
              <a:defRPr/>
            </a:pPr>
            <a:r>
              <a:rPr kumimoji="0" lang="en-IN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Routine immunization services maintained during pandemic</a:t>
            </a:r>
          </a:p>
          <a:p>
            <a:pPr marL="0" marR="0" lvl="0" indent="0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prstClr val="black"/>
              </a:buClr>
              <a:buSzPts val="2400"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prstClr val="black"/>
              </a:buClr>
              <a:buSzPts val="2400"/>
              <a:buFontTx/>
              <a:buNone/>
              <a:tabLst/>
              <a:defRPr/>
            </a:pPr>
            <a:r>
              <a:rPr kumimoji="0" lang="en-IN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Overall: </a:t>
            </a:r>
            <a:r>
              <a:rPr kumimoji="0" lang="en-IN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The COVID-19 vaccination response led to cold-chain upgrades, reinforcement of AEFI monitoring, and strong community appreciation &amp; awareness of the benefits of vaccination</a:t>
            </a:r>
            <a:endParaRPr kumimoji="0" lang="en-IN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ea typeface="Calibri"/>
              <a:cs typeface="Calibri"/>
            </a:endParaRPr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4ED13649-024C-4DF3-8430-AF1E68511D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9844088" y="-775"/>
            <a:ext cx="2343647" cy="4385568"/>
          </a:xfrm>
          <a:custGeom>
            <a:avLst/>
            <a:gdLst>
              <a:gd name="connsiteX0" fmla="*/ 0 w 2343647"/>
              <a:gd name="connsiteY0" fmla="*/ 0 h 4385568"/>
              <a:gd name="connsiteX1" fmla="*/ 13818 w 2343647"/>
              <a:gd name="connsiteY1" fmla="*/ 0 h 4385568"/>
              <a:gd name="connsiteX2" fmla="*/ 34560 w 2343647"/>
              <a:gd name="connsiteY2" fmla="*/ 141658 h 4385568"/>
              <a:gd name="connsiteX3" fmla="*/ 2208831 w 2343647"/>
              <a:gd name="connsiteY3" fmla="*/ 2118828 h 4385568"/>
              <a:gd name="connsiteX4" fmla="*/ 2343647 w 2343647"/>
              <a:gd name="connsiteY4" fmla="*/ 2125211 h 4385568"/>
              <a:gd name="connsiteX5" fmla="*/ 2208831 w 2343647"/>
              <a:gd name="connsiteY5" fmla="*/ 2131594 h 4385568"/>
              <a:gd name="connsiteX6" fmla="*/ 3143 w 2343647"/>
              <a:gd name="connsiteY6" fmla="*/ 4323325 h 4385568"/>
              <a:gd name="connsiteX7" fmla="*/ 0 w 2343647"/>
              <a:gd name="connsiteY7" fmla="*/ 4385568 h 4385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43647" h="4385568">
                <a:moveTo>
                  <a:pt x="0" y="0"/>
                </a:moveTo>
                <a:lnTo>
                  <a:pt x="13818" y="0"/>
                </a:lnTo>
                <a:lnTo>
                  <a:pt x="34560" y="141658"/>
                </a:lnTo>
                <a:cubicBezTo>
                  <a:pt x="237593" y="1199063"/>
                  <a:pt x="1119361" y="2015131"/>
                  <a:pt x="2208831" y="2118828"/>
                </a:cubicBezTo>
                <a:lnTo>
                  <a:pt x="2343647" y="2125211"/>
                </a:lnTo>
                <a:lnTo>
                  <a:pt x="2208831" y="2131594"/>
                </a:lnTo>
                <a:cubicBezTo>
                  <a:pt x="1046730" y="2242204"/>
                  <a:pt x="120947" y="3163335"/>
                  <a:pt x="3143" y="4323325"/>
                </a:cubicBezTo>
                <a:lnTo>
                  <a:pt x="0" y="43855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ova Light"/>
              <a:ea typeface="+mn-ea"/>
              <a:cs typeface="+mn-cs"/>
            </a:endParaRPr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0021CDA5-A680-4335-B921-39A7F681C5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9848353" y="-775"/>
            <a:ext cx="2343647" cy="4385568"/>
          </a:xfrm>
          <a:custGeom>
            <a:avLst/>
            <a:gdLst>
              <a:gd name="connsiteX0" fmla="*/ 0 w 2343647"/>
              <a:gd name="connsiteY0" fmla="*/ 0 h 4385568"/>
              <a:gd name="connsiteX1" fmla="*/ 13818 w 2343647"/>
              <a:gd name="connsiteY1" fmla="*/ 0 h 4385568"/>
              <a:gd name="connsiteX2" fmla="*/ 34560 w 2343647"/>
              <a:gd name="connsiteY2" fmla="*/ 141658 h 4385568"/>
              <a:gd name="connsiteX3" fmla="*/ 2208831 w 2343647"/>
              <a:gd name="connsiteY3" fmla="*/ 2118828 h 4385568"/>
              <a:gd name="connsiteX4" fmla="*/ 2343647 w 2343647"/>
              <a:gd name="connsiteY4" fmla="*/ 2125211 h 4385568"/>
              <a:gd name="connsiteX5" fmla="*/ 2208831 w 2343647"/>
              <a:gd name="connsiteY5" fmla="*/ 2131594 h 4385568"/>
              <a:gd name="connsiteX6" fmla="*/ 3143 w 2343647"/>
              <a:gd name="connsiteY6" fmla="*/ 4323325 h 4385568"/>
              <a:gd name="connsiteX7" fmla="*/ 0 w 2343647"/>
              <a:gd name="connsiteY7" fmla="*/ 4385568 h 4385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43647" h="4385568">
                <a:moveTo>
                  <a:pt x="0" y="0"/>
                </a:moveTo>
                <a:lnTo>
                  <a:pt x="13818" y="0"/>
                </a:lnTo>
                <a:lnTo>
                  <a:pt x="34560" y="141658"/>
                </a:lnTo>
                <a:cubicBezTo>
                  <a:pt x="237593" y="1199063"/>
                  <a:pt x="1119361" y="2015131"/>
                  <a:pt x="2208831" y="2118828"/>
                </a:cubicBezTo>
                <a:lnTo>
                  <a:pt x="2343647" y="2125211"/>
                </a:lnTo>
                <a:lnTo>
                  <a:pt x="2208831" y="2131594"/>
                </a:lnTo>
                <a:cubicBezTo>
                  <a:pt x="1046730" y="2242204"/>
                  <a:pt x="120947" y="3163335"/>
                  <a:pt x="3143" y="4323325"/>
                </a:cubicBezTo>
                <a:lnTo>
                  <a:pt x="0" y="4385568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ova Light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FB258C-71CE-4822-A749-43A1341032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3736" y="6437376"/>
            <a:ext cx="3775914" cy="365125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900" b="0" i="0" u="none" strike="noStrike" kern="1200" cap="none" spc="5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ova Light"/>
                <a:ea typeface="+mn-ea"/>
                <a:cs typeface="+mn-cs"/>
              </a:rPr>
              <a:t>Maldives Joint COVID-19 and HPV Vaccines PIE: December 2021</a:t>
            </a:r>
            <a:endParaRPr kumimoji="0" lang="en-US" sz="900" b="0" i="0" u="none" strike="noStrike" kern="1200" cap="none" spc="5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ova Light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C783AF-FC9A-40B7-B714-89393020C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1152" y="6434524"/>
            <a:ext cx="693261" cy="365125"/>
          </a:xfrm>
        </p:spPr>
        <p:txBody>
          <a:bodyPr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08AB70BE-1769-45B8-85A6-0C837432C7E6}" type="slidenum">
              <a:rPr kumimoji="0" lang="en-US" sz="1900" b="0" i="0" u="none" strike="noStrike" kern="1200" cap="none" spc="0" normalizeH="0" baseline="0" noProof="0">
                <a:ln>
                  <a:noFill/>
                </a:ln>
                <a:solidFill>
                  <a:srgbClr val="009DD9"/>
                </a:solidFill>
                <a:effectLst/>
                <a:uLnTx/>
                <a:uFillTx/>
                <a:latin typeface="Elephan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srgbClr val="009DD9"/>
              </a:solidFill>
              <a:effectLst/>
              <a:uLnTx/>
              <a:uFillTx/>
              <a:latin typeface="Elephant"/>
              <a:ea typeface="+mn-ea"/>
              <a:cs typeface="+mn-cs"/>
            </a:endParaRPr>
          </a:p>
        </p:txBody>
      </p:sp>
      <p:sp>
        <p:nvSpPr>
          <p:cNvPr id="13" name="Footer Placeholder 13">
            <a:extLst>
              <a:ext uri="{FF2B5EF4-FFF2-40B4-BE49-F238E27FC236}">
                <a16:creationId xmlns:a16="http://schemas.microsoft.com/office/drawing/2014/main" id="{2AAD75D4-620E-439C-9A59-E878E01AEDC7}"/>
              </a:ext>
            </a:extLst>
          </p:cNvPr>
          <p:cNvSpPr txBox="1">
            <a:spLocks/>
          </p:cNvSpPr>
          <p:nvPr/>
        </p:nvSpPr>
        <p:spPr>
          <a:xfrm>
            <a:off x="3364744" y="6510200"/>
            <a:ext cx="5292345" cy="3622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 spc="50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400" b="0" i="1" u="none" strike="noStrike" kern="1200" cap="none" spc="50" normalizeH="0" baseline="0" noProof="0" dirty="0">
                <a:ln>
                  <a:noFill/>
                </a:ln>
                <a:solidFill>
                  <a:srgbClr val="009DD9"/>
                </a:solidFill>
                <a:effectLst/>
                <a:uLnTx/>
                <a:uFillTx/>
                <a:latin typeface="Arial Nova Light"/>
                <a:ea typeface="+mn-ea"/>
                <a:cs typeface="+mn-cs"/>
              </a:rPr>
              <a:t>Maldives Joint COVID-19 and HPV Vaccines PIE: December 2021</a:t>
            </a:r>
            <a:endParaRPr kumimoji="0" lang="en-US" sz="1400" b="0" i="1" u="none" strike="noStrike" kern="1200" cap="none" spc="50" normalizeH="0" baseline="0" noProof="0" dirty="0">
              <a:ln>
                <a:noFill/>
              </a:ln>
              <a:solidFill>
                <a:srgbClr val="009DD9"/>
              </a:solidFill>
              <a:effectLst/>
              <a:uLnTx/>
              <a:uFillTx/>
              <a:latin typeface="Arial Nova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0457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2" name="Rectangle 105">
            <a:extLst>
              <a:ext uri="{FF2B5EF4-FFF2-40B4-BE49-F238E27FC236}">
                <a16:creationId xmlns:a16="http://schemas.microsoft.com/office/drawing/2014/main" id="{09B3DFAF-F43A-4883-8B47-2649E63ADE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ova Light"/>
              <a:ea typeface="+mn-ea"/>
              <a:cs typeface="+mn-cs"/>
            </a:endParaRPr>
          </a:p>
        </p:txBody>
      </p:sp>
      <p:sp>
        <p:nvSpPr>
          <p:cNvPr id="123" name="Rectangle 107">
            <a:extLst>
              <a:ext uri="{FF2B5EF4-FFF2-40B4-BE49-F238E27FC236}">
                <a16:creationId xmlns:a16="http://schemas.microsoft.com/office/drawing/2014/main" id="{87C893E1-56BE-45D8-8563-416B9E05A9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203942" cy="212896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ova Light"/>
              <a:ea typeface="+mn-ea"/>
              <a:cs typeface="+mn-cs"/>
            </a:endParaRPr>
          </a:p>
        </p:txBody>
      </p:sp>
      <p:pic>
        <p:nvPicPr>
          <p:cNvPr id="15" name="Google Shape;192;p75">
            <a:extLst>
              <a:ext uri="{FF2B5EF4-FFF2-40B4-BE49-F238E27FC236}">
                <a16:creationId xmlns:a16="http://schemas.microsoft.com/office/drawing/2014/main" id="{90CA30D7-893C-4512-84B1-5419D1A2809A}"/>
              </a:ext>
            </a:extLst>
          </p:cNvPr>
          <p:cNvPicPr preferRelativeResize="0"/>
          <p:nvPr/>
        </p:nvPicPr>
        <p:blipFill rotWithShape="1">
          <a:blip r:embed="rId2"/>
          <a:srcRect r="4610" b="-5"/>
          <a:stretch/>
        </p:blipFill>
        <p:spPr>
          <a:xfrm>
            <a:off x="20" y="2128217"/>
            <a:ext cx="3352780" cy="23462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4" name="Freeform: Shape 109">
            <a:extLst>
              <a:ext uri="{FF2B5EF4-FFF2-40B4-BE49-F238E27FC236}">
                <a16:creationId xmlns:a16="http://schemas.microsoft.com/office/drawing/2014/main" id="{45162265-2D0B-4097-9884-12891CFB63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6118" y="0"/>
            <a:ext cx="2343647" cy="4385568"/>
          </a:xfrm>
          <a:custGeom>
            <a:avLst/>
            <a:gdLst>
              <a:gd name="connsiteX0" fmla="*/ 0 w 2343647"/>
              <a:gd name="connsiteY0" fmla="*/ 0 h 4385568"/>
              <a:gd name="connsiteX1" fmla="*/ 13818 w 2343647"/>
              <a:gd name="connsiteY1" fmla="*/ 0 h 4385568"/>
              <a:gd name="connsiteX2" fmla="*/ 34560 w 2343647"/>
              <a:gd name="connsiteY2" fmla="*/ 141658 h 4385568"/>
              <a:gd name="connsiteX3" fmla="*/ 2208831 w 2343647"/>
              <a:gd name="connsiteY3" fmla="*/ 2118828 h 4385568"/>
              <a:gd name="connsiteX4" fmla="*/ 2343647 w 2343647"/>
              <a:gd name="connsiteY4" fmla="*/ 2125211 h 4385568"/>
              <a:gd name="connsiteX5" fmla="*/ 2208831 w 2343647"/>
              <a:gd name="connsiteY5" fmla="*/ 2131594 h 4385568"/>
              <a:gd name="connsiteX6" fmla="*/ 3143 w 2343647"/>
              <a:gd name="connsiteY6" fmla="*/ 4323325 h 4385568"/>
              <a:gd name="connsiteX7" fmla="*/ 0 w 2343647"/>
              <a:gd name="connsiteY7" fmla="*/ 4385568 h 4385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43647" h="4385568">
                <a:moveTo>
                  <a:pt x="0" y="0"/>
                </a:moveTo>
                <a:lnTo>
                  <a:pt x="13818" y="0"/>
                </a:lnTo>
                <a:lnTo>
                  <a:pt x="34560" y="141658"/>
                </a:lnTo>
                <a:cubicBezTo>
                  <a:pt x="237593" y="1199063"/>
                  <a:pt x="1119361" y="2015131"/>
                  <a:pt x="2208831" y="2118828"/>
                </a:cubicBezTo>
                <a:lnTo>
                  <a:pt x="2343647" y="2125211"/>
                </a:lnTo>
                <a:lnTo>
                  <a:pt x="2208831" y="2131594"/>
                </a:lnTo>
                <a:cubicBezTo>
                  <a:pt x="1046730" y="2242204"/>
                  <a:pt x="120947" y="3163335"/>
                  <a:pt x="3143" y="4323325"/>
                </a:cubicBezTo>
                <a:lnTo>
                  <a:pt x="0" y="43855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ova Light"/>
              <a:ea typeface="+mn-ea"/>
              <a:cs typeface="+mn-cs"/>
            </a:endParaRPr>
          </a:p>
        </p:txBody>
      </p:sp>
      <p:sp>
        <p:nvSpPr>
          <p:cNvPr id="125" name="Freeform: Shape 111">
            <a:extLst>
              <a:ext uri="{FF2B5EF4-FFF2-40B4-BE49-F238E27FC236}">
                <a16:creationId xmlns:a16="http://schemas.microsoft.com/office/drawing/2014/main" id="{93D92F75-A713-4431-8145-7254365FC7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24" y="0"/>
            <a:ext cx="2343647" cy="4385568"/>
          </a:xfrm>
          <a:custGeom>
            <a:avLst/>
            <a:gdLst>
              <a:gd name="connsiteX0" fmla="*/ 0 w 2343647"/>
              <a:gd name="connsiteY0" fmla="*/ 0 h 4385568"/>
              <a:gd name="connsiteX1" fmla="*/ 13818 w 2343647"/>
              <a:gd name="connsiteY1" fmla="*/ 0 h 4385568"/>
              <a:gd name="connsiteX2" fmla="*/ 34560 w 2343647"/>
              <a:gd name="connsiteY2" fmla="*/ 141658 h 4385568"/>
              <a:gd name="connsiteX3" fmla="*/ 2208831 w 2343647"/>
              <a:gd name="connsiteY3" fmla="*/ 2118828 h 4385568"/>
              <a:gd name="connsiteX4" fmla="*/ 2343647 w 2343647"/>
              <a:gd name="connsiteY4" fmla="*/ 2125211 h 4385568"/>
              <a:gd name="connsiteX5" fmla="*/ 2208831 w 2343647"/>
              <a:gd name="connsiteY5" fmla="*/ 2131594 h 4385568"/>
              <a:gd name="connsiteX6" fmla="*/ 3143 w 2343647"/>
              <a:gd name="connsiteY6" fmla="*/ 4323325 h 4385568"/>
              <a:gd name="connsiteX7" fmla="*/ 0 w 2343647"/>
              <a:gd name="connsiteY7" fmla="*/ 4385568 h 4385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43647" h="4385568">
                <a:moveTo>
                  <a:pt x="0" y="0"/>
                </a:moveTo>
                <a:lnTo>
                  <a:pt x="13818" y="0"/>
                </a:lnTo>
                <a:lnTo>
                  <a:pt x="34560" y="141658"/>
                </a:lnTo>
                <a:cubicBezTo>
                  <a:pt x="237593" y="1199063"/>
                  <a:pt x="1119361" y="2015131"/>
                  <a:pt x="2208831" y="2118828"/>
                </a:cubicBezTo>
                <a:lnTo>
                  <a:pt x="2343647" y="2125211"/>
                </a:lnTo>
                <a:lnTo>
                  <a:pt x="2208831" y="2131594"/>
                </a:lnTo>
                <a:cubicBezTo>
                  <a:pt x="1046730" y="2242204"/>
                  <a:pt x="120947" y="3163335"/>
                  <a:pt x="3143" y="4323325"/>
                </a:cubicBezTo>
                <a:lnTo>
                  <a:pt x="0" y="4385568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ova Light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BE9051-B57C-4BBB-8A24-18242829FC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1" y="359469"/>
            <a:ext cx="9914859" cy="1474094"/>
          </a:xfrm>
        </p:spPr>
        <p:txBody>
          <a:bodyPr>
            <a:normAutofit/>
          </a:bodyPr>
          <a:lstStyle/>
          <a:p>
            <a:r>
              <a:rPr lang="en-US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Key </a:t>
            </a:r>
            <a:r>
              <a:rPr lang="en-US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Challenges</a:t>
            </a:r>
            <a:endParaRPr lang="en-IN" dirty="0">
              <a:solidFill>
                <a:srgbClr val="FFFFFF"/>
              </a:solidFill>
            </a:endParaRPr>
          </a:p>
        </p:txBody>
      </p:sp>
      <p:pic>
        <p:nvPicPr>
          <p:cNvPr id="14" name="Google Shape;225;p80">
            <a:extLst>
              <a:ext uri="{FF2B5EF4-FFF2-40B4-BE49-F238E27FC236}">
                <a16:creationId xmlns:a16="http://schemas.microsoft.com/office/drawing/2014/main" id="{25E21A26-F9D0-4E25-98D1-8A094BA76AED}"/>
              </a:ext>
            </a:extLst>
          </p:cNvPr>
          <p:cNvPicPr preferRelativeResize="0"/>
          <p:nvPr/>
        </p:nvPicPr>
        <p:blipFill rotWithShape="1">
          <a:blip r:embed="rId3"/>
          <a:srcRect l="7231" r="-3" b="-3"/>
          <a:stretch/>
        </p:blipFill>
        <p:spPr>
          <a:xfrm>
            <a:off x="20" y="4451175"/>
            <a:ext cx="3352780" cy="24124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8D9649-13BC-4E83-B975-5C7C46AFCB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7868" y="2290423"/>
            <a:ext cx="7992932" cy="4208108"/>
          </a:xfrm>
        </p:spPr>
        <p:txBody>
          <a:bodyPr>
            <a:normAutofit lnSpcReduction="10000"/>
          </a:bodyPr>
          <a:lstStyle/>
          <a:p>
            <a:pPr marL="543560" marR="0" lvl="1" indent="-3429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IN" b="0" i="0" u="none" strike="noStrike" cap="none" dirty="0">
                <a:latin typeface="Calibri"/>
                <a:ea typeface="Calibri"/>
                <a:cs typeface="Calibri"/>
                <a:sym typeface="Calibri"/>
              </a:rPr>
              <a:t>Over-stretched human resources</a:t>
            </a:r>
            <a:endParaRPr lang="en-IN" dirty="0"/>
          </a:p>
          <a:p>
            <a:pPr marL="543560" marR="0" lvl="1" indent="-342900" rtl="0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endParaRPr lang="en-IN" dirty="0">
              <a:latin typeface="Calibri"/>
              <a:ea typeface="Calibri"/>
              <a:cs typeface="Calibri"/>
            </a:endParaRPr>
          </a:p>
          <a:p>
            <a:pPr marL="543560" marR="0" lvl="1" indent="-342900" rtl="0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IN" b="0" i="0" u="none" strike="noStrike" cap="none" dirty="0">
                <a:latin typeface="Calibri"/>
                <a:ea typeface="Calibri"/>
                <a:cs typeface="Calibri"/>
                <a:sym typeface="Calibri"/>
              </a:rPr>
              <a:t>Lack of supervision</a:t>
            </a:r>
            <a:endParaRPr lang="en-IN" b="0" i="0" u="none" strike="noStrike" cap="none" dirty="0">
              <a:latin typeface="Calibri"/>
              <a:ea typeface="Calibri"/>
              <a:cs typeface="Calibri"/>
            </a:endParaRPr>
          </a:p>
          <a:p>
            <a:pPr marL="543560" marR="0" lvl="1" indent="-342900" rtl="0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endParaRPr lang="en-IN" b="0" i="0" u="none" strike="noStrike" cap="none" dirty="0">
              <a:latin typeface="Calibri"/>
              <a:ea typeface="Calibri"/>
              <a:cs typeface="Calibri"/>
            </a:endParaRPr>
          </a:p>
          <a:p>
            <a:pPr marL="543560" marR="0" lvl="1" indent="-342900" rtl="0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IN" b="0" i="0" u="none" strike="noStrike" cap="none" dirty="0">
                <a:latin typeface="Calibri"/>
                <a:ea typeface="Calibri"/>
                <a:cs typeface="Calibri"/>
                <a:sym typeface="Calibri"/>
              </a:rPr>
              <a:t>Lack of atoll/island operational funds for local needs</a:t>
            </a:r>
            <a:endParaRPr lang="en-IN" b="0" i="0" u="none" strike="noStrike" cap="none" dirty="0">
              <a:latin typeface="Calibri"/>
              <a:ea typeface="Calibri"/>
              <a:cs typeface="Calibri"/>
            </a:endParaRPr>
          </a:p>
          <a:p>
            <a:pPr marL="543560" marR="0" lvl="1" indent="-342900" rtl="0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endParaRPr lang="en-IN" b="0" i="0" u="none" strike="noStrike" cap="none" dirty="0">
              <a:latin typeface="Calibri"/>
              <a:ea typeface="Calibri"/>
              <a:cs typeface="Calibri"/>
            </a:endParaRPr>
          </a:p>
          <a:p>
            <a:pPr marL="543560" marR="0" lvl="1" indent="-342900" rtl="0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IN" b="0" i="0" u="none" strike="noStrike" cap="none" dirty="0">
                <a:latin typeface="Calibri"/>
                <a:ea typeface="Calibri"/>
                <a:cs typeface="Calibri"/>
                <a:sym typeface="Calibri"/>
              </a:rPr>
              <a:t>Gaps in oversight and quality control checks of vaccines supply arriving in country</a:t>
            </a:r>
            <a:endParaRPr lang="en-IN" b="0" i="0" u="none" strike="noStrike" cap="none" dirty="0">
              <a:latin typeface="Calibri"/>
              <a:ea typeface="Calibri"/>
              <a:cs typeface="Calibri"/>
            </a:endParaRPr>
          </a:p>
          <a:p>
            <a:pPr marL="543560" marR="0" lvl="1" indent="-342900" rtl="0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endParaRPr lang="en-IN" dirty="0"/>
          </a:p>
          <a:p>
            <a:pPr marL="543560" marR="0" lvl="1" indent="-3429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IN" b="0" i="0" u="none" strike="noStrike" cap="none" dirty="0">
                <a:latin typeface="Calibri"/>
                <a:ea typeface="Calibri"/>
                <a:cs typeface="Calibri"/>
                <a:sym typeface="Calibri"/>
              </a:rPr>
              <a:t>Duplication and inefficiencies in data reporting systems, minimal data analysis </a:t>
            </a:r>
            <a:endParaRPr lang="en-IN" b="0" i="0" u="none" strike="noStrike" cap="none" dirty="0">
              <a:latin typeface="Calibri"/>
              <a:ea typeface="Calibri"/>
              <a:cs typeface="Calibri"/>
            </a:endParaRPr>
          </a:p>
          <a:p>
            <a:pPr marL="543560" marR="0" lvl="1" indent="-3429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endParaRPr lang="en-IN" b="0" i="0" u="none" strike="noStrike" cap="none" dirty="0">
              <a:latin typeface="Calibri"/>
              <a:ea typeface="Calibri"/>
              <a:cs typeface="Calibri"/>
            </a:endParaRPr>
          </a:p>
          <a:p>
            <a:pPr marL="543560" marR="0" lvl="1" indent="-342900" rtl="0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IN" b="0" i="0" u="none" strike="noStrike" cap="none" dirty="0">
                <a:latin typeface="Calibri"/>
                <a:ea typeface="Calibri"/>
                <a:cs typeface="Calibri"/>
                <a:sym typeface="Calibri"/>
              </a:rPr>
              <a:t>Gaps in cold chain, temperature monitoring, and immunization waste management</a:t>
            </a:r>
            <a:endParaRPr lang="en-IN" b="0" i="0" u="none" strike="noStrike" cap="none" dirty="0">
              <a:latin typeface="Calibri"/>
              <a:ea typeface="Calibri"/>
              <a:cs typeface="Calibri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C783AF-FC9A-40B7-B714-89393020C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1152" y="6434524"/>
            <a:ext cx="693261" cy="365125"/>
          </a:xfrm>
        </p:spPr>
        <p:txBody>
          <a:bodyPr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08AB70BE-1769-45B8-85A6-0C837432C7E6}" type="slidenum">
              <a:rPr kumimoji="0" lang="en-US" sz="1900" b="0" i="0" u="none" strike="noStrike" kern="1200" cap="none" spc="0" normalizeH="0" baseline="0" noProof="0">
                <a:ln>
                  <a:noFill/>
                </a:ln>
                <a:solidFill>
                  <a:srgbClr val="009DD9"/>
                </a:solidFill>
                <a:effectLst/>
                <a:uLnTx/>
                <a:uFillTx/>
                <a:latin typeface="Elephan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srgbClr val="009DD9"/>
              </a:solidFill>
              <a:effectLst/>
              <a:uLnTx/>
              <a:uFillTx/>
              <a:latin typeface="Elephant"/>
              <a:ea typeface="+mn-ea"/>
              <a:cs typeface="+mn-cs"/>
            </a:endParaRPr>
          </a:p>
        </p:txBody>
      </p:sp>
      <p:sp>
        <p:nvSpPr>
          <p:cNvPr id="13" name="Footer Placeholder 13">
            <a:extLst>
              <a:ext uri="{FF2B5EF4-FFF2-40B4-BE49-F238E27FC236}">
                <a16:creationId xmlns:a16="http://schemas.microsoft.com/office/drawing/2014/main" id="{0C5530D2-05F7-464C-827F-A5660E406F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64744" y="6510200"/>
            <a:ext cx="5292345" cy="362273"/>
          </a:xfrm>
        </p:spPr>
        <p:txBody>
          <a:bodyPr vert="horz" lIns="91440" tIns="45720" rIns="91440" bIns="45720" rtlCol="0" anchor="ctr">
            <a:normAutofit fontScale="925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400" b="0" i="1" u="none" strike="noStrike" kern="1200" cap="none" spc="50" normalizeH="0" baseline="0" noProof="0" dirty="0">
                <a:ln>
                  <a:noFill/>
                </a:ln>
                <a:solidFill>
                  <a:srgbClr val="009DD9"/>
                </a:solidFill>
                <a:effectLst/>
                <a:uLnTx/>
                <a:uFillTx/>
                <a:latin typeface="Arial Nova Light"/>
                <a:ea typeface="+mn-ea"/>
                <a:cs typeface="+mn-cs"/>
              </a:rPr>
              <a:t>Maldives Joint COVID-19 and HPV Vaccines PIE: December 2021</a:t>
            </a:r>
            <a:endParaRPr kumimoji="0" lang="en-US" sz="1400" b="0" i="1" u="none" strike="noStrike" kern="1200" cap="none" spc="50" normalizeH="0" baseline="0" noProof="0" dirty="0">
              <a:ln>
                <a:noFill/>
              </a:ln>
              <a:solidFill>
                <a:srgbClr val="009DD9"/>
              </a:solidFill>
              <a:effectLst/>
              <a:uLnTx/>
              <a:uFillTx/>
              <a:latin typeface="Arial Nova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03730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" name="Rectangle 60">
            <a:extLst>
              <a:ext uri="{FF2B5EF4-FFF2-40B4-BE49-F238E27FC236}">
                <a16:creationId xmlns:a16="http://schemas.microsoft.com/office/drawing/2014/main" id="{9FD847D6-AA74-4488-BA94-D0E85EEB25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ova Light"/>
              <a:ea typeface="+mn-ea"/>
              <a:cs typeface="+mn-cs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638C52CD-3D22-40BB-9149-561D14515F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ova Light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BE9051-B57C-4BBB-8A24-18242829FC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2" y="681037"/>
            <a:ext cx="6660106" cy="1231434"/>
          </a:xfrm>
        </p:spPr>
        <p:txBody>
          <a:bodyPr>
            <a:normAutofit/>
          </a:bodyPr>
          <a:lstStyle/>
          <a:p>
            <a:r>
              <a:rPr lang="en-US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Key Recommendations (1)</a:t>
            </a:r>
            <a:endParaRPr lang="en-IN" dirty="0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8D9649-13BC-4E83-B975-5C7C46AFCB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2" y="1973725"/>
            <a:ext cx="6738262" cy="3967162"/>
          </a:xfrm>
        </p:spPr>
        <p:txBody>
          <a:bodyPr>
            <a:normAutofit/>
          </a:bodyPr>
          <a:lstStyle/>
          <a:p>
            <a:pPr marL="342900" marR="0" lvl="0" indent="-342900" rtl="0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IN" b="0" i="0" u="none" strike="noStrike" cap="none" dirty="0">
                <a:solidFill>
                  <a:srgbClr val="FFFFFF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Identify ways to decrease the staff workload (task-shifting, community engagement, additional staff, etc.)</a:t>
            </a:r>
          </a:p>
          <a:p>
            <a:pPr marL="342900" marR="0" lvl="0" indent="-342900" rtl="0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IN" dirty="0">
              <a:solidFill>
                <a:srgbClr val="FFFFFF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342900" marR="0" lvl="0" indent="-342900" rtl="0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IN" dirty="0">
                <a:solidFill>
                  <a:srgbClr val="FFFFFF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R</a:t>
            </a:r>
            <a:r>
              <a:rPr lang="en-IN" b="0" i="0" u="none" strike="noStrike" cap="none" dirty="0">
                <a:solidFill>
                  <a:srgbClr val="FFFFFF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ecognize staff for remarkable commitment</a:t>
            </a:r>
          </a:p>
          <a:p>
            <a:pPr marL="434340" marR="0" lvl="0" indent="-342900" rtl="0">
              <a:spcBef>
                <a:spcPts val="20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IN" b="0" i="0" u="none" strike="noStrike" cap="none" dirty="0">
              <a:solidFill>
                <a:srgbClr val="FFFFFF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342900" indent="-342900">
              <a:spcBef>
                <a:spcPts val="2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IN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Establish clear SOPs for vaccine quality control &amp; off-label use of vaccines (extended expiry of Pfizer)</a:t>
            </a:r>
          </a:p>
          <a:p>
            <a:pPr marL="342900" marR="0" lvl="0" indent="-342900" rtl="0">
              <a:spcBef>
                <a:spcPts val="20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IN" b="0" i="0" u="none" strike="noStrike" cap="none" dirty="0">
              <a:solidFill>
                <a:srgbClr val="FFFFFF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342900" marR="0" lvl="0" indent="-342900" rtl="0">
              <a:spcBef>
                <a:spcPts val="20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IN" b="0" i="0" u="none" strike="noStrike" cap="none" dirty="0">
                <a:solidFill>
                  <a:srgbClr val="FFFFFF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Revive and ensure funding for supportive supervision</a:t>
            </a:r>
            <a:r>
              <a:rPr lang="en-IN" dirty="0">
                <a:solidFill>
                  <a:srgbClr val="FFFFFF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and operational funds for atolls/islands</a:t>
            </a:r>
          </a:p>
        </p:txBody>
      </p:sp>
      <p:pic>
        <p:nvPicPr>
          <p:cNvPr id="14" name="Google Shape;232;p81">
            <a:extLst>
              <a:ext uri="{FF2B5EF4-FFF2-40B4-BE49-F238E27FC236}">
                <a16:creationId xmlns:a16="http://schemas.microsoft.com/office/drawing/2014/main" id="{5248EA4D-6C85-421C-9E79-B983915B5A57}"/>
              </a:ext>
            </a:extLst>
          </p:cNvPr>
          <p:cNvPicPr preferRelativeResize="0"/>
          <p:nvPr/>
        </p:nvPicPr>
        <p:blipFill rotWithShape="1">
          <a:blip r:embed="rId2"/>
          <a:srcRect r="15721" b="3"/>
          <a:stretch/>
        </p:blipFill>
        <p:spPr>
          <a:xfrm>
            <a:off x="8309113" y="-8969"/>
            <a:ext cx="3882888" cy="34437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Google Shape;233;p81">
            <a:extLst>
              <a:ext uri="{FF2B5EF4-FFF2-40B4-BE49-F238E27FC236}">
                <a16:creationId xmlns:a16="http://schemas.microsoft.com/office/drawing/2014/main" id="{8A3FA4E4-CCB7-4E1C-A4A3-CB834F1C3243}"/>
              </a:ext>
            </a:extLst>
          </p:cNvPr>
          <p:cNvPicPr preferRelativeResize="0"/>
          <p:nvPr/>
        </p:nvPicPr>
        <p:blipFill rotWithShape="1">
          <a:blip r:embed="rId3"/>
          <a:srcRect l="19472" r="5203" b="1"/>
          <a:stretch/>
        </p:blipFill>
        <p:spPr>
          <a:xfrm>
            <a:off x="8309112" y="3434824"/>
            <a:ext cx="3882888" cy="3427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5" name="Freeform: Shape 64">
            <a:extLst>
              <a:ext uri="{FF2B5EF4-FFF2-40B4-BE49-F238E27FC236}">
                <a16:creationId xmlns:a16="http://schemas.microsoft.com/office/drawing/2014/main" id="{F4796F7A-20C0-4174-A2F2-AA743C5C02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114193" y="3236380"/>
            <a:ext cx="2377104" cy="4863918"/>
          </a:xfrm>
          <a:custGeom>
            <a:avLst/>
            <a:gdLst>
              <a:gd name="connsiteX0" fmla="*/ 2352312 w 2353172"/>
              <a:gd name="connsiteY0" fmla="*/ 0 h 4863918"/>
              <a:gd name="connsiteX1" fmla="*/ 2353172 w 2353172"/>
              <a:gd name="connsiteY1" fmla="*/ 0 h 4863918"/>
              <a:gd name="connsiteX2" fmla="*/ 2353172 w 2353172"/>
              <a:gd name="connsiteY2" fmla="*/ 4863918 h 4863918"/>
              <a:gd name="connsiteX3" fmla="*/ 2352312 w 2353172"/>
              <a:gd name="connsiteY3" fmla="*/ 4863918 h 4863918"/>
              <a:gd name="connsiteX4" fmla="*/ 2340504 w 2353172"/>
              <a:gd name="connsiteY4" fmla="*/ 4630072 h 4863918"/>
              <a:gd name="connsiteX5" fmla="*/ 134816 w 2353172"/>
              <a:gd name="connsiteY5" fmla="*/ 2438342 h 4863918"/>
              <a:gd name="connsiteX6" fmla="*/ 0 w 2353172"/>
              <a:gd name="connsiteY6" fmla="*/ 2431959 h 4863918"/>
              <a:gd name="connsiteX7" fmla="*/ 134816 w 2353172"/>
              <a:gd name="connsiteY7" fmla="*/ 2425576 h 4863918"/>
              <a:gd name="connsiteX8" fmla="*/ 2340504 w 2353172"/>
              <a:gd name="connsiteY8" fmla="*/ 233845 h 4863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53172" h="4863918">
                <a:moveTo>
                  <a:pt x="2352312" y="0"/>
                </a:moveTo>
                <a:lnTo>
                  <a:pt x="2353172" y="0"/>
                </a:lnTo>
                <a:lnTo>
                  <a:pt x="2353172" y="4863918"/>
                </a:lnTo>
                <a:lnTo>
                  <a:pt x="2352312" y="4863918"/>
                </a:lnTo>
                <a:lnTo>
                  <a:pt x="2340504" y="4630072"/>
                </a:lnTo>
                <a:cubicBezTo>
                  <a:pt x="2222700" y="3470082"/>
                  <a:pt x="1296917" y="2548952"/>
                  <a:pt x="134816" y="2438342"/>
                </a:cubicBezTo>
                <a:lnTo>
                  <a:pt x="0" y="2431959"/>
                </a:lnTo>
                <a:lnTo>
                  <a:pt x="134816" y="2425576"/>
                </a:lnTo>
                <a:cubicBezTo>
                  <a:pt x="1296917" y="2314966"/>
                  <a:pt x="2222700" y="1393835"/>
                  <a:pt x="2340504" y="23384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ova Light"/>
              <a:ea typeface="+mn-ea"/>
              <a:cs typeface="+mn-cs"/>
            </a:endParaRPr>
          </a:p>
        </p:txBody>
      </p:sp>
      <p:sp>
        <p:nvSpPr>
          <p:cNvPr id="67" name="Freeform: Shape 66">
            <a:extLst>
              <a:ext uri="{FF2B5EF4-FFF2-40B4-BE49-F238E27FC236}">
                <a16:creationId xmlns:a16="http://schemas.microsoft.com/office/drawing/2014/main" id="{74B32B17-A1E3-4486-9011-36D9046559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114193" y="3236380"/>
            <a:ext cx="2377104" cy="4863918"/>
          </a:xfrm>
          <a:custGeom>
            <a:avLst/>
            <a:gdLst>
              <a:gd name="connsiteX0" fmla="*/ 2352312 w 2353172"/>
              <a:gd name="connsiteY0" fmla="*/ 0 h 4863918"/>
              <a:gd name="connsiteX1" fmla="*/ 2353172 w 2353172"/>
              <a:gd name="connsiteY1" fmla="*/ 0 h 4863918"/>
              <a:gd name="connsiteX2" fmla="*/ 2353172 w 2353172"/>
              <a:gd name="connsiteY2" fmla="*/ 4863918 h 4863918"/>
              <a:gd name="connsiteX3" fmla="*/ 2352312 w 2353172"/>
              <a:gd name="connsiteY3" fmla="*/ 4863918 h 4863918"/>
              <a:gd name="connsiteX4" fmla="*/ 2340504 w 2353172"/>
              <a:gd name="connsiteY4" fmla="*/ 4630072 h 4863918"/>
              <a:gd name="connsiteX5" fmla="*/ 134816 w 2353172"/>
              <a:gd name="connsiteY5" fmla="*/ 2438342 h 4863918"/>
              <a:gd name="connsiteX6" fmla="*/ 0 w 2353172"/>
              <a:gd name="connsiteY6" fmla="*/ 2431959 h 4863918"/>
              <a:gd name="connsiteX7" fmla="*/ 134816 w 2353172"/>
              <a:gd name="connsiteY7" fmla="*/ 2425576 h 4863918"/>
              <a:gd name="connsiteX8" fmla="*/ 2340504 w 2353172"/>
              <a:gd name="connsiteY8" fmla="*/ 233845 h 4863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53172" h="4863918">
                <a:moveTo>
                  <a:pt x="2352312" y="0"/>
                </a:moveTo>
                <a:lnTo>
                  <a:pt x="2353172" y="0"/>
                </a:lnTo>
                <a:lnTo>
                  <a:pt x="2353172" y="4863918"/>
                </a:lnTo>
                <a:lnTo>
                  <a:pt x="2352312" y="4863918"/>
                </a:lnTo>
                <a:lnTo>
                  <a:pt x="2340504" y="4630072"/>
                </a:lnTo>
                <a:cubicBezTo>
                  <a:pt x="2222700" y="3470082"/>
                  <a:pt x="1296917" y="2548952"/>
                  <a:pt x="134816" y="2438342"/>
                </a:cubicBezTo>
                <a:lnTo>
                  <a:pt x="0" y="2431959"/>
                </a:lnTo>
                <a:lnTo>
                  <a:pt x="134816" y="2425576"/>
                </a:lnTo>
                <a:cubicBezTo>
                  <a:pt x="1296917" y="2314966"/>
                  <a:pt x="2222700" y="1393835"/>
                  <a:pt x="2340504" y="233845"/>
                </a:cubicBez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ova Light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C783AF-FC9A-40B7-B714-89393020C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1152" y="6434524"/>
            <a:ext cx="693261" cy="365125"/>
          </a:xfrm>
        </p:spPr>
        <p:txBody>
          <a:bodyPr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08AB70BE-1769-45B8-85A6-0C837432C7E6}" type="slidenum">
              <a:rPr kumimoji="0" lang="en-US" sz="1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lephan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Elephant"/>
              <a:ea typeface="+mn-ea"/>
              <a:cs typeface="+mn-cs"/>
            </a:endParaRPr>
          </a:p>
        </p:txBody>
      </p:sp>
      <p:sp>
        <p:nvSpPr>
          <p:cNvPr id="12" name="Footer Placeholder 13">
            <a:extLst>
              <a:ext uri="{FF2B5EF4-FFF2-40B4-BE49-F238E27FC236}">
                <a16:creationId xmlns:a16="http://schemas.microsoft.com/office/drawing/2014/main" id="{43C16070-5D42-4B42-8E14-6BB8023D1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3735" y="6437376"/>
            <a:ext cx="5292345" cy="362273"/>
          </a:xfrm>
        </p:spPr>
        <p:txBody>
          <a:bodyPr vert="horz" lIns="91440" tIns="45720" rIns="91440" bIns="45720" rtlCol="0" anchor="ctr">
            <a:normAutofit fontScale="925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400" b="0" i="1" u="none" strike="noStrike" kern="1200" cap="none" spc="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ova Light"/>
                <a:ea typeface="+mn-ea"/>
                <a:cs typeface="+mn-cs"/>
              </a:rPr>
              <a:t>Maldives Joint COVID-19 and HPV Vaccines PIE: December 2021</a:t>
            </a:r>
            <a:endParaRPr kumimoji="0" lang="en-US" sz="1400" b="0" i="1" u="none" strike="noStrike" kern="1200" cap="none" spc="5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ova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86332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9" name="Rectangle 71">
            <a:extLst>
              <a:ext uri="{FF2B5EF4-FFF2-40B4-BE49-F238E27FC236}">
                <a16:creationId xmlns:a16="http://schemas.microsoft.com/office/drawing/2014/main" id="{9FD847D6-AA74-4488-BA94-D0E85EEB25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ova Light"/>
              <a:ea typeface="+mn-ea"/>
              <a:cs typeface="+mn-cs"/>
            </a:endParaRPr>
          </a:p>
        </p:txBody>
      </p:sp>
      <p:sp>
        <p:nvSpPr>
          <p:cNvPr id="70" name="Rectangle 73">
            <a:extLst>
              <a:ext uri="{FF2B5EF4-FFF2-40B4-BE49-F238E27FC236}">
                <a16:creationId xmlns:a16="http://schemas.microsoft.com/office/drawing/2014/main" id="{638C52CD-3D22-40BB-9149-561D14515F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ova Light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BE9051-B57C-4BBB-8A24-18242829FC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2" y="681037"/>
            <a:ext cx="6660106" cy="1231434"/>
          </a:xfrm>
        </p:spPr>
        <p:txBody>
          <a:bodyPr>
            <a:normAutofit/>
          </a:bodyPr>
          <a:lstStyle/>
          <a:p>
            <a:r>
              <a:rPr lang="en-US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Key Recommendations (2)</a:t>
            </a:r>
            <a:endParaRPr lang="en-IN" dirty="0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8D9649-13BC-4E83-B975-5C7C46AFCB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2" y="2094695"/>
            <a:ext cx="7170819" cy="3967162"/>
          </a:xfrm>
        </p:spPr>
        <p:txBody>
          <a:bodyPr>
            <a:normAutofit/>
          </a:bodyPr>
          <a:lstStyle/>
          <a:p>
            <a:pPr marL="342900" marR="0" lvl="0" indent="-342900" rtl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IN" b="0" i="0" u="none" strike="noStrike" cap="none" dirty="0">
                <a:solidFill>
                  <a:srgbClr val="FFFFFF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Address gaps in cold chain, temperature monitoring gaps, and waste management</a:t>
            </a:r>
          </a:p>
          <a:p>
            <a:pPr marL="342900" marR="0" lvl="0" indent="-342900" rtl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IN" b="0" i="0" u="none" strike="noStrike" cap="none" dirty="0">
              <a:solidFill>
                <a:srgbClr val="FFFFFF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342900" marR="0" lvl="0" indent="-342900" rtl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IN" b="0" i="0" u="none" strike="noStrike" cap="none" dirty="0">
                <a:solidFill>
                  <a:srgbClr val="FFFFFF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Develop mechanisms or provide instructions for re-distributing vaccines to prevent wastage due to expiry </a:t>
            </a:r>
          </a:p>
          <a:p>
            <a:pPr marL="342900" marR="0" lvl="0" indent="-342900" rtl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IN" b="0" i="0" u="none" strike="noStrike" cap="none" dirty="0">
              <a:solidFill>
                <a:srgbClr val="FFFFFF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342900" marR="0" lvl="0" indent="-342900" rtl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IN" b="0" i="0" u="none" strike="noStrike" cap="none" dirty="0">
                <a:solidFill>
                  <a:srgbClr val="FFFFFF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Prioritize the design and implementation of a comprehensive electronic immunization registry that facilitates data analysis and guides routine immunization activities</a:t>
            </a:r>
          </a:p>
        </p:txBody>
      </p:sp>
      <p:pic>
        <p:nvPicPr>
          <p:cNvPr id="11" name="Google Shape;240;p82">
            <a:extLst>
              <a:ext uri="{FF2B5EF4-FFF2-40B4-BE49-F238E27FC236}">
                <a16:creationId xmlns:a16="http://schemas.microsoft.com/office/drawing/2014/main" id="{560B8788-518A-4EF6-A7E2-400361352229}"/>
              </a:ext>
            </a:extLst>
          </p:cNvPr>
          <p:cNvPicPr preferRelativeResize="0"/>
          <p:nvPr/>
        </p:nvPicPr>
        <p:blipFill rotWithShape="1">
          <a:blip r:embed="rId2"/>
          <a:srcRect l="6095" r="18644" b="-1"/>
          <a:stretch/>
        </p:blipFill>
        <p:spPr>
          <a:xfrm>
            <a:off x="8309113" y="-8969"/>
            <a:ext cx="3882888" cy="34437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Google Shape;241;p82">
            <a:extLst>
              <a:ext uri="{FF2B5EF4-FFF2-40B4-BE49-F238E27FC236}">
                <a16:creationId xmlns:a16="http://schemas.microsoft.com/office/drawing/2014/main" id="{3C3F8D4B-27A0-48F6-B40A-F7E46CB9E13C}"/>
              </a:ext>
            </a:extLst>
          </p:cNvPr>
          <p:cNvPicPr preferRelativeResize="0"/>
          <p:nvPr/>
        </p:nvPicPr>
        <p:blipFill rotWithShape="1">
          <a:blip r:embed="rId3"/>
          <a:srcRect l="13393" r="11000" b="4"/>
          <a:stretch/>
        </p:blipFill>
        <p:spPr>
          <a:xfrm>
            <a:off x="8309112" y="3434824"/>
            <a:ext cx="3882888" cy="3427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1" name="Freeform: Shape 75">
            <a:extLst>
              <a:ext uri="{FF2B5EF4-FFF2-40B4-BE49-F238E27FC236}">
                <a16:creationId xmlns:a16="http://schemas.microsoft.com/office/drawing/2014/main" id="{F4796F7A-20C0-4174-A2F2-AA743C5C02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114193" y="3236380"/>
            <a:ext cx="2377104" cy="4863918"/>
          </a:xfrm>
          <a:custGeom>
            <a:avLst/>
            <a:gdLst>
              <a:gd name="connsiteX0" fmla="*/ 2352312 w 2353172"/>
              <a:gd name="connsiteY0" fmla="*/ 0 h 4863918"/>
              <a:gd name="connsiteX1" fmla="*/ 2353172 w 2353172"/>
              <a:gd name="connsiteY1" fmla="*/ 0 h 4863918"/>
              <a:gd name="connsiteX2" fmla="*/ 2353172 w 2353172"/>
              <a:gd name="connsiteY2" fmla="*/ 4863918 h 4863918"/>
              <a:gd name="connsiteX3" fmla="*/ 2352312 w 2353172"/>
              <a:gd name="connsiteY3" fmla="*/ 4863918 h 4863918"/>
              <a:gd name="connsiteX4" fmla="*/ 2340504 w 2353172"/>
              <a:gd name="connsiteY4" fmla="*/ 4630072 h 4863918"/>
              <a:gd name="connsiteX5" fmla="*/ 134816 w 2353172"/>
              <a:gd name="connsiteY5" fmla="*/ 2438342 h 4863918"/>
              <a:gd name="connsiteX6" fmla="*/ 0 w 2353172"/>
              <a:gd name="connsiteY6" fmla="*/ 2431959 h 4863918"/>
              <a:gd name="connsiteX7" fmla="*/ 134816 w 2353172"/>
              <a:gd name="connsiteY7" fmla="*/ 2425576 h 4863918"/>
              <a:gd name="connsiteX8" fmla="*/ 2340504 w 2353172"/>
              <a:gd name="connsiteY8" fmla="*/ 233845 h 4863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53172" h="4863918">
                <a:moveTo>
                  <a:pt x="2352312" y="0"/>
                </a:moveTo>
                <a:lnTo>
                  <a:pt x="2353172" y="0"/>
                </a:lnTo>
                <a:lnTo>
                  <a:pt x="2353172" y="4863918"/>
                </a:lnTo>
                <a:lnTo>
                  <a:pt x="2352312" y="4863918"/>
                </a:lnTo>
                <a:lnTo>
                  <a:pt x="2340504" y="4630072"/>
                </a:lnTo>
                <a:cubicBezTo>
                  <a:pt x="2222700" y="3470082"/>
                  <a:pt x="1296917" y="2548952"/>
                  <a:pt x="134816" y="2438342"/>
                </a:cubicBezTo>
                <a:lnTo>
                  <a:pt x="0" y="2431959"/>
                </a:lnTo>
                <a:lnTo>
                  <a:pt x="134816" y="2425576"/>
                </a:lnTo>
                <a:cubicBezTo>
                  <a:pt x="1296917" y="2314966"/>
                  <a:pt x="2222700" y="1393835"/>
                  <a:pt x="2340504" y="23384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ova Light"/>
              <a:ea typeface="+mn-ea"/>
              <a:cs typeface="+mn-cs"/>
            </a:endParaRPr>
          </a:p>
        </p:txBody>
      </p:sp>
      <p:sp>
        <p:nvSpPr>
          <p:cNvPr id="73" name="Freeform: Shape 77">
            <a:extLst>
              <a:ext uri="{FF2B5EF4-FFF2-40B4-BE49-F238E27FC236}">
                <a16:creationId xmlns:a16="http://schemas.microsoft.com/office/drawing/2014/main" id="{74B32B17-A1E3-4486-9011-36D9046559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114193" y="3236380"/>
            <a:ext cx="2377104" cy="4863918"/>
          </a:xfrm>
          <a:custGeom>
            <a:avLst/>
            <a:gdLst>
              <a:gd name="connsiteX0" fmla="*/ 2352312 w 2353172"/>
              <a:gd name="connsiteY0" fmla="*/ 0 h 4863918"/>
              <a:gd name="connsiteX1" fmla="*/ 2353172 w 2353172"/>
              <a:gd name="connsiteY1" fmla="*/ 0 h 4863918"/>
              <a:gd name="connsiteX2" fmla="*/ 2353172 w 2353172"/>
              <a:gd name="connsiteY2" fmla="*/ 4863918 h 4863918"/>
              <a:gd name="connsiteX3" fmla="*/ 2352312 w 2353172"/>
              <a:gd name="connsiteY3" fmla="*/ 4863918 h 4863918"/>
              <a:gd name="connsiteX4" fmla="*/ 2340504 w 2353172"/>
              <a:gd name="connsiteY4" fmla="*/ 4630072 h 4863918"/>
              <a:gd name="connsiteX5" fmla="*/ 134816 w 2353172"/>
              <a:gd name="connsiteY5" fmla="*/ 2438342 h 4863918"/>
              <a:gd name="connsiteX6" fmla="*/ 0 w 2353172"/>
              <a:gd name="connsiteY6" fmla="*/ 2431959 h 4863918"/>
              <a:gd name="connsiteX7" fmla="*/ 134816 w 2353172"/>
              <a:gd name="connsiteY7" fmla="*/ 2425576 h 4863918"/>
              <a:gd name="connsiteX8" fmla="*/ 2340504 w 2353172"/>
              <a:gd name="connsiteY8" fmla="*/ 233845 h 4863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53172" h="4863918">
                <a:moveTo>
                  <a:pt x="2352312" y="0"/>
                </a:moveTo>
                <a:lnTo>
                  <a:pt x="2353172" y="0"/>
                </a:lnTo>
                <a:lnTo>
                  <a:pt x="2353172" y="4863918"/>
                </a:lnTo>
                <a:lnTo>
                  <a:pt x="2352312" y="4863918"/>
                </a:lnTo>
                <a:lnTo>
                  <a:pt x="2340504" y="4630072"/>
                </a:lnTo>
                <a:cubicBezTo>
                  <a:pt x="2222700" y="3470082"/>
                  <a:pt x="1296917" y="2548952"/>
                  <a:pt x="134816" y="2438342"/>
                </a:cubicBezTo>
                <a:lnTo>
                  <a:pt x="0" y="2431959"/>
                </a:lnTo>
                <a:lnTo>
                  <a:pt x="134816" y="2425576"/>
                </a:lnTo>
                <a:cubicBezTo>
                  <a:pt x="1296917" y="2314966"/>
                  <a:pt x="2222700" y="1393835"/>
                  <a:pt x="2340504" y="233845"/>
                </a:cubicBez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ova Light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C783AF-FC9A-40B7-B714-89393020C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1152" y="6434524"/>
            <a:ext cx="693261" cy="365125"/>
          </a:xfrm>
        </p:spPr>
        <p:txBody>
          <a:bodyPr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08AB70BE-1769-45B8-85A6-0C837432C7E6}" type="slidenum">
              <a:rPr kumimoji="0" lang="en-US" sz="1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lephan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Elephant"/>
              <a:ea typeface="+mn-ea"/>
              <a:cs typeface="+mn-cs"/>
            </a:endParaRPr>
          </a:p>
        </p:txBody>
      </p:sp>
      <p:sp>
        <p:nvSpPr>
          <p:cNvPr id="13" name="Footer Placeholder 13">
            <a:extLst>
              <a:ext uri="{FF2B5EF4-FFF2-40B4-BE49-F238E27FC236}">
                <a16:creationId xmlns:a16="http://schemas.microsoft.com/office/drawing/2014/main" id="{4F407880-8B39-493B-A63E-CB1A77AD74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3735" y="6437376"/>
            <a:ext cx="5292345" cy="362273"/>
          </a:xfrm>
        </p:spPr>
        <p:txBody>
          <a:bodyPr vert="horz" lIns="91440" tIns="45720" rIns="91440" bIns="45720" rtlCol="0" anchor="ctr">
            <a:normAutofit fontScale="925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400" b="0" i="1" u="none" strike="noStrike" kern="1200" cap="none" spc="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ova Light"/>
                <a:ea typeface="+mn-ea"/>
                <a:cs typeface="+mn-cs"/>
              </a:rPr>
              <a:t>Maldives Joint COVID-19 and HPV Vaccines PIE: December 2021</a:t>
            </a:r>
            <a:endParaRPr kumimoji="0" lang="en-US" sz="1400" b="0" i="1" u="none" strike="noStrike" kern="1200" cap="none" spc="5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ova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80401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2" name="Rectangle 104">
            <a:extLst>
              <a:ext uri="{FF2B5EF4-FFF2-40B4-BE49-F238E27FC236}">
                <a16:creationId xmlns:a16="http://schemas.microsoft.com/office/drawing/2014/main" id="{D38E59FE-7D5E-44AE-9A51-08FBB00B5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ova Light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BE9051-B57C-4BBB-8A24-18242829FC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893" y="5297"/>
            <a:ext cx="7371909" cy="1206816"/>
          </a:xfrm>
        </p:spPr>
        <p:txBody>
          <a:bodyPr>
            <a:normAutofit/>
          </a:bodyPr>
          <a:lstStyle/>
          <a:p>
            <a:r>
              <a:rPr lang="en-US" b="0" i="0" u="none" strike="noStrike" cap="none" dirty="0">
                <a:latin typeface="Calibri"/>
                <a:ea typeface="Calibri"/>
                <a:cs typeface="Calibri"/>
                <a:sym typeface="Calibri"/>
              </a:rPr>
              <a:t>HPV vaccination: Key Findings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8D9649-13BC-4E83-B975-5C7C46AFCB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1202160"/>
            <a:ext cx="6886353" cy="5176865"/>
          </a:xfrm>
        </p:spPr>
        <p:txBody>
          <a:bodyPr>
            <a:normAutofit fontScale="92500" lnSpcReduction="10000"/>
          </a:bodyPr>
          <a:lstStyle/>
          <a:p>
            <a:pPr marL="342900" marR="0" lvl="0" indent="-342900" rtl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IN" sz="1800" b="0" i="0" u="none" strike="noStrike" cap="none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Good acceptance and high reported coverage with both doses of HPV vaccine </a:t>
            </a:r>
          </a:p>
          <a:p>
            <a:pPr marL="342900" marR="0" lvl="0" indent="-342900" rtl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IN" sz="1800" b="0" i="0" u="none" strike="noStrike" cap="none" dirty="0"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342900" marR="0" lvl="0" indent="-342900" rtl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IN" sz="1800" b="0" i="0" u="none" strike="noStrike" cap="none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Strong collaboration and coordination with stakeholders, especially Ministry of Education in both the campaign and subsequent integration into routine immunization schedule</a:t>
            </a:r>
          </a:p>
          <a:p>
            <a:pPr marL="342900" marR="0" lvl="0" indent="-342900" rtl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IN" sz="1800" b="0" i="0" u="none" strike="noStrike" cap="none" dirty="0"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342900" marR="0" lvl="0" indent="-342900" rtl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IN" sz="1800" b="0" i="0" u="none" strike="noStrike" cap="none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HPV vaccine-specific challenges identified include:</a:t>
            </a:r>
          </a:p>
          <a:p>
            <a:pPr marL="800100" lvl="1" indent="-3429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</a:pPr>
            <a:r>
              <a:rPr lang="en-IN" b="0" i="0" u="none" strike="noStrike" cap="none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Low awareness and misunderstanding of HPV vaccine benefits among girls, parents and professionals (health workers &amp; teachers)</a:t>
            </a:r>
          </a:p>
          <a:p>
            <a:pPr marL="800100" lvl="1" indent="-3429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</a:pPr>
            <a:r>
              <a:rPr lang="en-IN" b="0" i="0" u="none" strike="noStrike" cap="none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Vaccine supply issues: expired vaccine and lack of calculating wastage</a:t>
            </a:r>
          </a:p>
          <a:p>
            <a:pPr marL="342900" marR="0" lvl="0" indent="-342900" rtl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IN" sz="1800" b="0" i="0" u="none" strike="noStrike" cap="none" dirty="0"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342900" marR="0" lvl="0" indent="-342900" rtl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IN" sz="1800" b="0" i="0" u="none" strike="noStrike" cap="none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Data issues: inconsistent sources used for estimating the target population, minimal data analysis; not calculating drop-out rates, multiple manual records and irregular reporting to national level</a:t>
            </a:r>
          </a:p>
          <a:p>
            <a:pPr marL="342900" marR="0" lvl="0" indent="-342900" rtl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IN" sz="1800" b="0" i="0" u="none" strike="noStrike" cap="none" dirty="0"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pic>
        <p:nvPicPr>
          <p:cNvPr id="13" name="Google Shape;297;p21">
            <a:extLst>
              <a:ext uri="{FF2B5EF4-FFF2-40B4-BE49-F238E27FC236}">
                <a16:creationId xmlns:a16="http://schemas.microsoft.com/office/drawing/2014/main" id="{7C4ED64A-E66B-4B1F-AF7B-1C53A98C2CB5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2"/>
          <a:srcRect l="13687" r="11032" b="3"/>
          <a:stretch/>
        </p:blipFill>
        <p:spPr>
          <a:xfrm>
            <a:off x="7924803" y="-12626"/>
            <a:ext cx="4267197" cy="68579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3" name="Freeform: Shape 106">
            <a:extLst>
              <a:ext uri="{FF2B5EF4-FFF2-40B4-BE49-F238E27FC236}">
                <a16:creationId xmlns:a16="http://schemas.microsoft.com/office/drawing/2014/main" id="{454757A4-999E-4582-917C-9C73BFEA9E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748214" y="3262081"/>
            <a:ext cx="2353172" cy="4863918"/>
          </a:xfrm>
          <a:custGeom>
            <a:avLst/>
            <a:gdLst>
              <a:gd name="connsiteX0" fmla="*/ 2352312 w 2353172"/>
              <a:gd name="connsiteY0" fmla="*/ 0 h 4863918"/>
              <a:gd name="connsiteX1" fmla="*/ 2353172 w 2353172"/>
              <a:gd name="connsiteY1" fmla="*/ 0 h 4863918"/>
              <a:gd name="connsiteX2" fmla="*/ 2353172 w 2353172"/>
              <a:gd name="connsiteY2" fmla="*/ 4863918 h 4863918"/>
              <a:gd name="connsiteX3" fmla="*/ 2352312 w 2353172"/>
              <a:gd name="connsiteY3" fmla="*/ 4863918 h 4863918"/>
              <a:gd name="connsiteX4" fmla="*/ 2340504 w 2353172"/>
              <a:gd name="connsiteY4" fmla="*/ 4630072 h 4863918"/>
              <a:gd name="connsiteX5" fmla="*/ 134816 w 2353172"/>
              <a:gd name="connsiteY5" fmla="*/ 2438342 h 4863918"/>
              <a:gd name="connsiteX6" fmla="*/ 0 w 2353172"/>
              <a:gd name="connsiteY6" fmla="*/ 2431959 h 4863918"/>
              <a:gd name="connsiteX7" fmla="*/ 134816 w 2353172"/>
              <a:gd name="connsiteY7" fmla="*/ 2425576 h 4863918"/>
              <a:gd name="connsiteX8" fmla="*/ 2340504 w 2353172"/>
              <a:gd name="connsiteY8" fmla="*/ 233845 h 4863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53172" h="4863918">
                <a:moveTo>
                  <a:pt x="2352312" y="0"/>
                </a:moveTo>
                <a:lnTo>
                  <a:pt x="2353172" y="0"/>
                </a:lnTo>
                <a:lnTo>
                  <a:pt x="2353172" y="4863918"/>
                </a:lnTo>
                <a:lnTo>
                  <a:pt x="2352312" y="4863918"/>
                </a:lnTo>
                <a:lnTo>
                  <a:pt x="2340504" y="4630072"/>
                </a:lnTo>
                <a:cubicBezTo>
                  <a:pt x="2222700" y="3470082"/>
                  <a:pt x="1296917" y="2548952"/>
                  <a:pt x="134816" y="2438342"/>
                </a:cubicBezTo>
                <a:lnTo>
                  <a:pt x="0" y="2431959"/>
                </a:lnTo>
                <a:lnTo>
                  <a:pt x="134816" y="2425576"/>
                </a:lnTo>
                <a:cubicBezTo>
                  <a:pt x="1296917" y="2314966"/>
                  <a:pt x="2222700" y="1393835"/>
                  <a:pt x="2340504" y="23384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ova Light"/>
              <a:ea typeface="+mn-ea"/>
              <a:cs typeface="+mn-cs"/>
            </a:endParaRPr>
          </a:p>
        </p:txBody>
      </p:sp>
      <p:sp>
        <p:nvSpPr>
          <p:cNvPr id="104" name="Freeform: Shape 108">
            <a:extLst>
              <a:ext uri="{FF2B5EF4-FFF2-40B4-BE49-F238E27FC236}">
                <a16:creationId xmlns:a16="http://schemas.microsoft.com/office/drawing/2014/main" id="{1BAE6AD2-77FD-438C-B9EE-3347535CE4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748214" y="3262081"/>
            <a:ext cx="2353172" cy="4863918"/>
          </a:xfrm>
          <a:custGeom>
            <a:avLst/>
            <a:gdLst>
              <a:gd name="connsiteX0" fmla="*/ 2352312 w 2353172"/>
              <a:gd name="connsiteY0" fmla="*/ 0 h 4863918"/>
              <a:gd name="connsiteX1" fmla="*/ 2353172 w 2353172"/>
              <a:gd name="connsiteY1" fmla="*/ 0 h 4863918"/>
              <a:gd name="connsiteX2" fmla="*/ 2353172 w 2353172"/>
              <a:gd name="connsiteY2" fmla="*/ 4863918 h 4863918"/>
              <a:gd name="connsiteX3" fmla="*/ 2352312 w 2353172"/>
              <a:gd name="connsiteY3" fmla="*/ 4863918 h 4863918"/>
              <a:gd name="connsiteX4" fmla="*/ 2340504 w 2353172"/>
              <a:gd name="connsiteY4" fmla="*/ 4630072 h 4863918"/>
              <a:gd name="connsiteX5" fmla="*/ 134816 w 2353172"/>
              <a:gd name="connsiteY5" fmla="*/ 2438342 h 4863918"/>
              <a:gd name="connsiteX6" fmla="*/ 0 w 2353172"/>
              <a:gd name="connsiteY6" fmla="*/ 2431959 h 4863918"/>
              <a:gd name="connsiteX7" fmla="*/ 134816 w 2353172"/>
              <a:gd name="connsiteY7" fmla="*/ 2425576 h 4863918"/>
              <a:gd name="connsiteX8" fmla="*/ 2340504 w 2353172"/>
              <a:gd name="connsiteY8" fmla="*/ 233845 h 4863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53172" h="4863918">
                <a:moveTo>
                  <a:pt x="2352312" y="0"/>
                </a:moveTo>
                <a:lnTo>
                  <a:pt x="2353172" y="0"/>
                </a:lnTo>
                <a:lnTo>
                  <a:pt x="2353172" y="4863918"/>
                </a:lnTo>
                <a:lnTo>
                  <a:pt x="2352312" y="4863918"/>
                </a:lnTo>
                <a:lnTo>
                  <a:pt x="2340504" y="4630072"/>
                </a:lnTo>
                <a:cubicBezTo>
                  <a:pt x="2222700" y="3470082"/>
                  <a:pt x="1296917" y="2548952"/>
                  <a:pt x="134816" y="2438342"/>
                </a:cubicBezTo>
                <a:lnTo>
                  <a:pt x="0" y="2431959"/>
                </a:lnTo>
                <a:lnTo>
                  <a:pt x="134816" y="2425576"/>
                </a:lnTo>
                <a:cubicBezTo>
                  <a:pt x="1296917" y="2314966"/>
                  <a:pt x="2222700" y="1393835"/>
                  <a:pt x="2340504" y="23384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ova Light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C783AF-FC9A-40B7-B714-89393020C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1152" y="6434524"/>
            <a:ext cx="693261" cy="365125"/>
          </a:xfrm>
        </p:spPr>
        <p:txBody>
          <a:bodyPr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08AB70BE-1769-45B8-85A6-0C837432C7E6}" type="slidenum">
              <a:rPr kumimoji="0" lang="en-US" sz="1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lephan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Elephant"/>
              <a:ea typeface="+mn-ea"/>
              <a:cs typeface="+mn-cs"/>
            </a:endParaRPr>
          </a:p>
        </p:txBody>
      </p:sp>
      <p:sp>
        <p:nvSpPr>
          <p:cNvPr id="9" name="Footer Placeholder 13">
            <a:extLst>
              <a:ext uri="{FF2B5EF4-FFF2-40B4-BE49-F238E27FC236}">
                <a16:creationId xmlns:a16="http://schemas.microsoft.com/office/drawing/2014/main" id="{64DB976C-7E60-4D9C-8D35-3FD12C29E7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3735" y="6437376"/>
            <a:ext cx="5292345" cy="362273"/>
          </a:xfrm>
        </p:spPr>
        <p:txBody>
          <a:bodyPr vert="horz" lIns="91440" tIns="45720" rIns="91440" bIns="45720" rtlCol="0" anchor="ctr">
            <a:normAutofit fontScale="925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400" b="0" i="1" u="none" strike="noStrike" kern="1200" cap="none" spc="50" normalizeH="0" baseline="0" noProof="0" dirty="0">
                <a:ln>
                  <a:noFill/>
                </a:ln>
                <a:solidFill>
                  <a:srgbClr val="009DD9"/>
                </a:solidFill>
                <a:effectLst/>
                <a:uLnTx/>
                <a:uFillTx/>
                <a:latin typeface="Arial Nova Light"/>
                <a:ea typeface="+mn-ea"/>
                <a:cs typeface="+mn-cs"/>
              </a:rPr>
              <a:t>Maldives Joint COVID-19 and HPV Vaccines PIE: December 2021</a:t>
            </a:r>
            <a:endParaRPr kumimoji="0" lang="en-US" sz="1400" b="0" i="1" u="none" strike="noStrike" kern="1200" cap="none" spc="50" normalizeH="0" baseline="0" noProof="0" dirty="0">
              <a:ln>
                <a:noFill/>
              </a:ln>
              <a:solidFill>
                <a:srgbClr val="009DD9"/>
              </a:solidFill>
              <a:effectLst/>
              <a:uLnTx/>
              <a:uFillTx/>
              <a:latin typeface="Arial Nova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81906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7" name="Rectangle 76">
            <a:extLst>
              <a:ext uri="{FF2B5EF4-FFF2-40B4-BE49-F238E27FC236}">
                <a16:creationId xmlns:a16="http://schemas.microsoft.com/office/drawing/2014/main" id="{9FD847D6-AA74-4488-BA94-D0E85EEB25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ova Light"/>
              <a:ea typeface="+mn-ea"/>
              <a:cs typeface="+mn-cs"/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638C52CD-3D22-40BB-9149-561D14515F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ova Light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BE9051-B57C-4BBB-8A24-18242829FC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8969"/>
            <a:ext cx="8393229" cy="1231434"/>
          </a:xfrm>
        </p:spPr>
        <p:txBody>
          <a:bodyPr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IN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Key Lessons for planning PIE (1)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8D9649-13BC-4E83-B975-5C7C46AFCB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0141" y="1269992"/>
            <a:ext cx="7515053" cy="4793324"/>
          </a:xfrm>
        </p:spPr>
        <p:txBody>
          <a:bodyPr>
            <a:normAutofit fontScale="92500" lnSpcReduction="10000"/>
          </a:bodyPr>
          <a:lstStyle/>
          <a:p>
            <a:pPr marL="342900" marR="0" lvl="0" indent="-342900" rtl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IN" b="0" i="0" u="none" strike="noStrike" cap="none" dirty="0">
                <a:solidFill>
                  <a:srgbClr val="FFFFFF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Strong coordination and planning is the key for successful implementation of PIE</a:t>
            </a:r>
          </a:p>
          <a:p>
            <a:pPr marL="342900" marR="0" lvl="0" indent="-342900" rtl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IN" b="0" i="0" u="none" strike="noStrike" cap="none" dirty="0">
              <a:solidFill>
                <a:srgbClr val="FFFFFF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342900" marR="0" lvl="0" indent="-342900" rtl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IN" b="0" i="0" u="none" strike="noStrike" cap="none" dirty="0">
                <a:solidFill>
                  <a:srgbClr val="FFFFFF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Securing  international assessors and external partners as per the needs of the assessment</a:t>
            </a:r>
          </a:p>
          <a:p>
            <a:pPr marL="342900" marR="0" lvl="0" indent="-342900" rtl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IN" b="0" i="0" u="none" strike="noStrike" cap="none" dirty="0">
              <a:solidFill>
                <a:srgbClr val="FFFFFF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342900" marR="0" lvl="0" indent="-342900" rtl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IN" b="0" i="0" u="none" strike="noStrike" cap="none" dirty="0">
                <a:solidFill>
                  <a:srgbClr val="FFFFFF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Customization of tools and questionaries should be planned well ahead</a:t>
            </a:r>
          </a:p>
          <a:p>
            <a:pPr marL="342900" marR="0" lvl="0" indent="-342900" rtl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IN" b="0" i="0" u="none" strike="noStrike" cap="none" dirty="0">
              <a:solidFill>
                <a:srgbClr val="FFFFFF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342900" marR="0" lvl="0" indent="-342900" rtl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IN" b="0" i="0" u="none" strike="noStrike" cap="none" dirty="0">
                <a:solidFill>
                  <a:srgbClr val="FFFFFF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Field test the tools well in advance and quantify the time required for assessments</a:t>
            </a:r>
          </a:p>
          <a:p>
            <a:pPr marL="342900" marR="0" lvl="0" indent="-342900" rtl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IN" b="0" i="0" u="none" strike="noStrike" cap="none" dirty="0">
              <a:solidFill>
                <a:srgbClr val="FFFFFF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342900" marR="0" lvl="0" indent="-342900" rtl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IN" b="0" i="0" u="none" strike="noStrike" cap="none" dirty="0">
                <a:solidFill>
                  <a:srgbClr val="FFFFFF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Virtual orientation and briefing session to assessors before arriving to the country helped</a:t>
            </a:r>
          </a:p>
        </p:txBody>
      </p:sp>
      <p:pic>
        <p:nvPicPr>
          <p:cNvPr id="62" name="Google Shape;249;p83">
            <a:extLst>
              <a:ext uri="{FF2B5EF4-FFF2-40B4-BE49-F238E27FC236}">
                <a16:creationId xmlns:a16="http://schemas.microsoft.com/office/drawing/2014/main" id="{65ABCB98-AB7E-4EC3-92D3-31DF832F9992}"/>
              </a:ext>
            </a:extLst>
          </p:cNvPr>
          <p:cNvPicPr preferRelativeResize="0"/>
          <p:nvPr/>
        </p:nvPicPr>
        <p:blipFill rotWithShape="1">
          <a:blip r:embed="rId2"/>
          <a:srcRect r="24739" b="-1"/>
          <a:stretch/>
        </p:blipFill>
        <p:spPr>
          <a:xfrm>
            <a:off x="8309113" y="-8969"/>
            <a:ext cx="3882888" cy="34437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3" name="Google Shape;250;p83">
            <a:extLst>
              <a:ext uri="{FF2B5EF4-FFF2-40B4-BE49-F238E27FC236}">
                <a16:creationId xmlns:a16="http://schemas.microsoft.com/office/drawing/2014/main" id="{382B3380-7E13-4BA5-8839-D54F5926B108}"/>
              </a:ext>
            </a:extLst>
          </p:cNvPr>
          <p:cNvPicPr preferRelativeResize="0"/>
          <p:nvPr/>
        </p:nvPicPr>
        <p:blipFill rotWithShape="1">
          <a:blip r:embed="rId3"/>
          <a:srcRect r="24109" b="3"/>
          <a:stretch/>
        </p:blipFill>
        <p:spPr>
          <a:xfrm>
            <a:off x="8309112" y="3434824"/>
            <a:ext cx="3882888" cy="3427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1" name="Freeform: Shape 80">
            <a:extLst>
              <a:ext uri="{FF2B5EF4-FFF2-40B4-BE49-F238E27FC236}">
                <a16:creationId xmlns:a16="http://schemas.microsoft.com/office/drawing/2014/main" id="{F4796F7A-20C0-4174-A2F2-AA743C5C02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114193" y="3236380"/>
            <a:ext cx="2377104" cy="4863918"/>
          </a:xfrm>
          <a:custGeom>
            <a:avLst/>
            <a:gdLst>
              <a:gd name="connsiteX0" fmla="*/ 2352312 w 2353172"/>
              <a:gd name="connsiteY0" fmla="*/ 0 h 4863918"/>
              <a:gd name="connsiteX1" fmla="*/ 2353172 w 2353172"/>
              <a:gd name="connsiteY1" fmla="*/ 0 h 4863918"/>
              <a:gd name="connsiteX2" fmla="*/ 2353172 w 2353172"/>
              <a:gd name="connsiteY2" fmla="*/ 4863918 h 4863918"/>
              <a:gd name="connsiteX3" fmla="*/ 2352312 w 2353172"/>
              <a:gd name="connsiteY3" fmla="*/ 4863918 h 4863918"/>
              <a:gd name="connsiteX4" fmla="*/ 2340504 w 2353172"/>
              <a:gd name="connsiteY4" fmla="*/ 4630072 h 4863918"/>
              <a:gd name="connsiteX5" fmla="*/ 134816 w 2353172"/>
              <a:gd name="connsiteY5" fmla="*/ 2438342 h 4863918"/>
              <a:gd name="connsiteX6" fmla="*/ 0 w 2353172"/>
              <a:gd name="connsiteY6" fmla="*/ 2431959 h 4863918"/>
              <a:gd name="connsiteX7" fmla="*/ 134816 w 2353172"/>
              <a:gd name="connsiteY7" fmla="*/ 2425576 h 4863918"/>
              <a:gd name="connsiteX8" fmla="*/ 2340504 w 2353172"/>
              <a:gd name="connsiteY8" fmla="*/ 233845 h 4863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53172" h="4863918">
                <a:moveTo>
                  <a:pt x="2352312" y="0"/>
                </a:moveTo>
                <a:lnTo>
                  <a:pt x="2353172" y="0"/>
                </a:lnTo>
                <a:lnTo>
                  <a:pt x="2353172" y="4863918"/>
                </a:lnTo>
                <a:lnTo>
                  <a:pt x="2352312" y="4863918"/>
                </a:lnTo>
                <a:lnTo>
                  <a:pt x="2340504" y="4630072"/>
                </a:lnTo>
                <a:cubicBezTo>
                  <a:pt x="2222700" y="3470082"/>
                  <a:pt x="1296917" y="2548952"/>
                  <a:pt x="134816" y="2438342"/>
                </a:cubicBezTo>
                <a:lnTo>
                  <a:pt x="0" y="2431959"/>
                </a:lnTo>
                <a:lnTo>
                  <a:pt x="134816" y="2425576"/>
                </a:lnTo>
                <a:cubicBezTo>
                  <a:pt x="1296917" y="2314966"/>
                  <a:pt x="2222700" y="1393835"/>
                  <a:pt x="2340504" y="23384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ova Light"/>
              <a:ea typeface="+mn-ea"/>
              <a:cs typeface="+mn-cs"/>
            </a:endParaRPr>
          </a:p>
        </p:txBody>
      </p:sp>
      <p:sp>
        <p:nvSpPr>
          <p:cNvPr id="83" name="Freeform: Shape 82">
            <a:extLst>
              <a:ext uri="{FF2B5EF4-FFF2-40B4-BE49-F238E27FC236}">
                <a16:creationId xmlns:a16="http://schemas.microsoft.com/office/drawing/2014/main" id="{74B32B17-A1E3-4486-9011-36D9046559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114193" y="3236380"/>
            <a:ext cx="2377104" cy="4863918"/>
          </a:xfrm>
          <a:custGeom>
            <a:avLst/>
            <a:gdLst>
              <a:gd name="connsiteX0" fmla="*/ 2352312 w 2353172"/>
              <a:gd name="connsiteY0" fmla="*/ 0 h 4863918"/>
              <a:gd name="connsiteX1" fmla="*/ 2353172 w 2353172"/>
              <a:gd name="connsiteY1" fmla="*/ 0 h 4863918"/>
              <a:gd name="connsiteX2" fmla="*/ 2353172 w 2353172"/>
              <a:gd name="connsiteY2" fmla="*/ 4863918 h 4863918"/>
              <a:gd name="connsiteX3" fmla="*/ 2352312 w 2353172"/>
              <a:gd name="connsiteY3" fmla="*/ 4863918 h 4863918"/>
              <a:gd name="connsiteX4" fmla="*/ 2340504 w 2353172"/>
              <a:gd name="connsiteY4" fmla="*/ 4630072 h 4863918"/>
              <a:gd name="connsiteX5" fmla="*/ 134816 w 2353172"/>
              <a:gd name="connsiteY5" fmla="*/ 2438342 h 4863918"/>
              <a:gd name="connsiteX6" fmla="*/ 0 w 2353172"/>
              <a:gd name="connsiteY6" fmla="*/ 2431959 h 4863918"/>
              <a:gd name="connsiteX7" fmla="*/ 134816 w 2353172"/>
              <a:gd name="connsiteY7" fmla="*/ 2425576 h 4863918"/>
              <a:gd name="connsiteX8" fmla="*/ 2340504 w 2353172"/>
              <a:gd name="connsiteY8" fmla="*/ 233845 h 4863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53172" h="4863918">
                <a:moveTo>
                  <a:pt x="2352312" y="0"/>
                </a:moveTo>
                <a:lnTo>
                  <a:pt x="2353172" y="0"/>
                </a:lnTo>
                <a:lnTo>
                  <a:pt x="2353172" y="4863918"/>
                </a:lnTo>
                <a:lnTo>
                  <a:pt x="2352312" y="4863918"/>
                </a:lnTo>
                <a:lnTo>
                  <a:pt x="2340504" y="4630072"/>
                </a:lnTo>
                <a:cubicBezTo>
                  <a:pt x="2222700" y="3470082"/>
                  <a:pt x="1296917" y="2548952"/>
                  <a:pt x="134816" y="2438342"/>
                </a:cubicBezTo>
                <a:lnTo>
                  <a:pt x="0" y="2431959"/>
                </a:lnTo>
                <a:lnTo>
                  <a:pt x="134816" y="2425576"/>
                </a:lnTo>
                <a:cubicBezTo>
                  <a:pt x="1296917" y="2314966"/>
                  <a:pt x="2222700" y="1393835"/>
                  <a:pt x="2340504" y="233845"/>
                </a:cubicBez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ova Light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C783AF-FC9A-40B7-B714-89393020C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1152" y="6434524"/>
            <a:ext cx="693261" cy="365125"/>
          </a:xfrm>
        </p:spPr>
        <p:txBody>
          <a:bodyPr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08AB70BE-1769-45B8-85A6-0C837432C7E6}" type="slidenum">
              <a:rPr kumimoji="0" lang="en-US" sz="1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lephan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Elephant"/>
              <a:ea typeface="+mn-ea"/>
              <a:cs typeface="+mn-cs"/>
            </a:endParaRPr>
          </a:p>
        </p:txBody>
      </p:sp>
      <p:sp>
        <p:nvSpPr>
          <p:cNvPr id="12" name="Footer Placeholder 13">
            <a:extLst>
              <a:ext uri="{FF2B5EF4-FFF2-40B4-BE49-F238E27FC236}">
                <a16:creationId xmlns:a16="http://schemas.microsoft.com/office/drawing/2014/main" id="{99A27A4C-AF1A-4D14-B7D8-EB44555D60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3735" y="6437376"/>
            <a:ext cx="5292345" cy="362273"/>
          </a:xfrm>
        </p:spPr>
        <p:txBody>
          <a:bodyPr vert="horz" lIns="91440" tIns="45720" rIns="91440" bIns="45720" rtlCol="0" anchor="ctr">
            <a:normAutofit fontScale="925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400" b="0" i="1" u="none" strike="noStrike" kern="1200" cap="none" spc="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ova Light"/>
                <a:ea typeface="+mn-ea"/>
                <a:cs typeface="+mn-cs"/>
              </a:rPr>
              <a:t>Maldives Joint COVID-19 and HPV Vaccines PIE: December 2021</a:t>
            </a:r>
            <a:endParaRPr kumimoji="0" lang="en-US" sz="1400" b="0" i="1" u="none" strike="noStrike" kern="1200" cap="none" spc="5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ova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12210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Freeform: Shape 98">
            <a:extLst>
              <a:ext uri="{FF2B5EF4-FFF2-40B4-BE49-F238E27FC236}">
                <a16:creationId xmlns:a16="http://schemas.microsoft.com/office/drawing/2014/main" id="{7A08E557-10DB-421A-876E-1AE58F8E07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44703" y="3732560"/>
            <a:ext cx="3352193" cy="3125440"/>
          </a:xfrm>
          <a:custGeom>
            <a:avLst/>
            <a:gdLst>
              <a:gd name="connsiteX0" fmla="*/ 0 w 3352193"/>
              <a:gd name="connsiteY0" fmla="*/ 3125374 h 3125440"/>
              <a:gd name="connsiteX1" fmla="*/ 2579 w 3352193"/>
              <a:gd name="connsiteY1" fmla="*/ 3125440 h 3125440"/>
              <a:gd name="connsiteX2" fmla="*/ 0 w 3352193"/>
              <a:gd name="connsiteY2" fmla="*/ 3125440 h 3125440"/>
              <a:gd name="connsiteX3" fmla="*/ 3352193 w 3352193"/>
              <a:gd name="connsiteY3" fmla="*/ 0 h 3125440"/>
              <a:gd name="connsiteX4" fmla="*/ 3352193 w 3352193"/>
              <a:gd name="connsiteY4" fmla="*/ 3125440 h 3125440"/>
              <a:gd name="connsiteX5" fmla="*/ 2579 w 3352193"/>
              <a:gd name="connsiteY5" fmla="*/ 3125440 h 3125440"/>
              <a:gd name="connsiteX6" fmla="*/ 3348685 w 3352193"/>
              <a:gd name="connsiteY6" fmla="*/ 47035 h 3125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52193" h="3125440">
                <a:moveTo>
                  <a:pt x="0" y="3125374"/>
                </a:moveTo>
                <a:lnTo>
                  <a:pt x="2579" y="3125440"/>
                </a:lnTo>
                <a:lnTo>
                  <a:pt x="0" y="3125440"/>
                </a:lnTo>
                <a:close/>
                <a:moveTo>
                  <a:pt x="3352193" y="0"/>
                </a:moveTo>
                <a:lnTo>
                  <a:pt x="3352193" y="3125440"/>
                </a:lnTo>
                <a:lnTo>
                  <a:pt x="2579" y="3125440"/>
                </a:lnTo>
                <a:cubicBezTo>
                  <a:pt x="1744073" y="3125440"/>
                  <a:pt x="3176441" y="1776129"/>
                  <a:pt x="3348685" y="47035"/>
                </a:cubicBezTo>
                <a:close/>
              </a:path>
            </a:pathLst>
          </a:custGeom>
          <a:solidFill>
            <a:schemeClr val="accent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ova Light"/>
              <a:ea typeface="+mn-ea"/>
              <a:cs typeface="+mn-cs"/>
            </a:endParaRPr>
          </a:p>
        </p:txBody>
      </p:sp>
      <p:sp useBgFill="1">
        <p:nvSpPr>
          <p:cNvPr id="129" name="Rectangle 100">
            <a:extLst>
              <a:ext uri="{FF2B5EF4-FFF2-40B4-BE49-F238E27FC236}">
                <a16:creationId xmlns:a16="http://schemas.microsoft.com/office/drawing/2014/main" id="{9A272216-7419-4C87-AB03-82E0DA3872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ova Light"/>
              <a:ea typeface="+mn-ea"/>
              <a:cs typeface="+mn-cs"/>
            </a:endParaRPr>
          </a:p>
        </p:txBody>
      </p:sp>
      <p:sp>
        <p:nvSpPr>
          <p:cNvPr id="130" name="Rectangle 102">
            <a:extLst>
              <a:ext uri="{FF2B5EF4-FFF2-40B4-BE49-F238E27FC236}">
                <a16:creationId xmlns:a16="http://schemas.microsoft.com/office/drawing/2014/main" id="{11865473-2487-49BF-B479-E5B2413C9B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203942" cy="212896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ova Light"/>
              <a:ea typeface="+mn-ea"/>
              <a:cs typeface="+mn-cs"/>
            </a:endParaRPr>
          </a:p>
        </p:txBody>
      </p:sp>
      <p:sp>
        <p:nvSpPr>
          <p:cNvPr id="131" name="Freeform: Shape 104">
            <a:extLst>
              <a:ext uri="{FF2B5EF4-FFF2-40B4-BE49-F238E27FC236}">
                <a16:creationId xmlns:a16="http://schemas.microsoft.com/office/drawing/2014/main" id="{A350D0A8-258B-4E43-A736-771FE6E31F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93244" y="9095"/>
            <a:ext cx="4698757" cy="2110772"/>
          </a:xfrm>
          <a:custGeom>
            <a:avLst/>
            <a:gdLst>
              <a:gd name="connsiteX0" fmla="*/ 2240247 w 4698757"/>
              <a:gd name="connsiteY0" fmla="*/ 0 h 2110772"/>
              <a:gd name="connsiteX1" fmla="*/ 4698757 w 4698757"/>
              <a:gd name="connsiteY1" fmla="*/ 0 h 2110772"/>
              <a:gd name="connsiteX2" fmla="*/ 4698757 w 4698757"/>
              <a:gd name="connsiteY2" fmla="*/ 2110772 h 2110772"/>
              <a:gd name="connsiteX3" fmla="*/ 2260357 w 4698757"/>
              <a:gd name="connsiteY3" fmla="*/ 2110772 h 2110772"/>
              <a:gd name="connsiteX4" fmla="*/ 0 w 4698757"/>
              <a:gd name="connsiteY4" fmla="*/ 2110772 h 2110772"/>
              <a:gd name="connsiteX5" fmla="*/ 62244 w 4698757"/>
              <a:gd name="connsiteY5" fmla="*/ 2107629 h 2110772"/>
              <a:gd name="connsiteX6" fmla="*/ 2223877 w 4698757"/>
              <a:gd name="connsiteY6" fmla="*/ 116926 h 2110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98757" h="2110772">
                <a:moveTo>
                  <a:pt x="2240247" y="0"/>
                </a:moveTo>
                <a:lnTo>
                  <a:pt x="4698757" y="0"/>
                </a:lnTo>
                <a:lnTo>
                  <a:pt x="4698757" y="2110772"/>
                </a:lnTo>
                <a:lnTo>
                  <a:pt x="2260357" y="2110772"/>
                </a:lnTo>
                <a:lnTo>
                  <a:pt x="0" y="2110772"/>
                </a:lnTo>
                <a:lnTo>
                  <a:pt x="62244" y="2107629"/>
                </a:lnTo>
                <a:cubicBezTo>
                  <a:pt x="1149736" y="1997188"/>
                  <a:pt x="2027291" y="1176609"/>
                  <a:pt x="2223877" y="116926"/>
                </a:cubicBez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ova Light"/>
              <a:ea typeface="+mn-ea"/>
              <a:cs typeface="+mn-cs"/>
            </a:endParaRPr>
          </a:p>
        </p:txBody>
      </p:sp>
      <p:sp>
        <p:nvSpPr>
          <p:cNvPr id="59" name="Title 58">
            <a:extLst>
              <a:ext uri="{FF2B5EF4-FFF2-40B4-BE49-F238E27FC236}">
                <a16:creationId xmlns:a16="http://schemas.microsoft.com/office/drawing/2014/main" id="{FD483A78-48D6-4682-BE37-B2D0C566D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896" y="515878"/>
            <a:ext cx="8300719" cy="110865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Introduction</a:t>
            </a:r>
          </a:p>
        </p:txBody>
      </p:sp>
      <p:pic>
        <p:nvPicPr>
          <p:cNvPr id="17" name="Google Shape;91;p67">
            <a:extLst>
              <a:ext uri="{FF2B5EF4-FFF2-40B4-BE49-F238E27FC236}">
                <a16:creationId xmlns:a16="http://schemas.microsoft.com/office/drawing/2014/main" id="{631393F5-291D-4D9B-868E-9BF307E60834}"/>
              </a:ext>
            </a:extLst>
          </p:cNvPr>
          <p:cNvPicPr preferRelativeResize="0"/>
          <p:nvPr/>
        </p:nvPicPr>
        <p:blipFill rotWithShape="1">
          <a:blip r:embed="rId2"/>
          <a:srcRect r="-2" b="18601"/>
          <a:stretch/>
        </p:blipFill>
        <p:spPr>
          <a:xfrm>
            <a:off x="8991577" y="0"/>
            <a:ext cx="3218336" cy="64345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F2598B45-0899-4C64-A088-FE0583534F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3735" y="6437376"/>
            <a:ext cx="5292345" cy="362273"/>
          </a:xfrm>
        </p:spPr>
        <p:txBody>
          <a:bodyPr vert="horz" lIns="91440" tIns="45720" rIns="91440" bIns="45720" rtlCol="0" anchor="ctr">
            <a:normAutofit fontScale="925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400" b="0" i="1" u="none" strike="noStrike" kern="1200" cap="none" spc="50" normalizeH="0" baseline="0" noProof="0" dirty="0">
                <a:ln>
                  <a:noFill/>
                </a:ln>
                <a:solidFill>
                  <a:srgbClr val="009DD9"/>
                </a:solidFill>
                <a:effectLst/>
                <a:uLnTx/>
                <a:uFillTx/>
                <a:latin typeface="Arial Nova Light"/>
                <a:ea typeface="+mn-ea"/>
                <a:cs typeface="+mn-cs"/>
              </a:rPr>
              <a:t>Maldives Joint COVID-19 and HPV Vaccines PIE: December 2021</a:t>
            </a:r>
            <a:endParaRPr kumimoji="0" lang="en-US" sz="1400" b="0" i="1" u="none" strike="noStrike" kern="1200" cap="none" spc="50" normalizeH="0" baseline="0" noProof="0" dirty="0">
              <a:ln>
                <a:noFill/>
              </a:ln>
              <a:solidFill>
                <a:srgbClr val="009DD9"/>
              </a:solidFill>
              <a:effectLst/>
              <a:uLnTx/>
              <a:uFillTx/>
              <a:latin typeface="Arial Nova Light"/>
              <a:ea typeface="+mn-ea"/>
              <a:cs typeface="+mn-cs"/>
            </a:endParaRP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E87B0019-071E-4C19-9139-35D5377D2C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1152" y="6434524"/>
            <a:ext cx="693261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08AB70BE-1769-45B8-85A6-0C837432C7E6}" type="slidenum">
              <a:rPr kumimoji="0" lang="en-US" sz="1900" b="0" i="0" u="none" strike="noStrike" kern="1200" cap="none" spc="0" normalizeH="0" baseline="0" noProof="0">
                <a:ln>
                  <a:noFill/>
                </a:ln>
                <a:solidFill>
                  <a:srgbClr val="009DD9"/>
                </a:solidFill>
                <a:effectLst/>
                <a:uLnTx/>
                <a:uFillTx/>
                <a:latin typeface="Elephan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srgbClr val="009DD9"/>
              </a:solidFill>
              <a:effectLst/>
              <a:uLnTx/>
              <a:uFillTx/>
              <a:latin typeface="Elephant"/>
              <a:ea typeface="+mn-ea"/>
              <a:cs typeface="+mn-cs"/>
            </a:endParaRP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210C6567-40B2-4D72-B8CA-5DD75FC1EE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809" y="2297962"/>
            <a:ext cx="8466894" cy="4021430"/>
          </a:xfrm>
        </p:spPr>
        <p:txBody>
          <a:bodyPr>
            <a:noAutofit/>
          </a:bodyPr>
          <a:lstStyle/>
          <a:p>
            <a:pPr marL="34290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IN" sz="1800" b="0" i="0" u="none" strike="noStrike" cap="none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One of the most geographically dispersed nation</a:t>
            </a:r>
            <a:endParaRPr lang="en-IN" sz="1800" dirty="0">
              <a:solidFill>
                <a:schemeClr val="tx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34290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IN" sz="1800" b="0" i="0" u="none" strike="noStrike" cap="none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1,192 islands (grouped into 20 atolls), 187 Inhabited Islands, 166 resort islands</a:t>
            </a:r>
          </a:p>
          <a:p>
            <a:pPr marL="342900" marR="0" lvl="0" indent="-285750" algn="l" rtl="0">
              <a:lnSpc>
                <a:spcPct val="150000"/>
              </a:lnSpc>
              <a:spcBef>
                <a:spcPts val="684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IN" sz="1800" b="0" i="0" u="none" strike="noStrike" cap="none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Total population of 545,847</a:t>
            </a:r>
          </a:p>
          <a:p>
            <a:pPr marL="342900" marR="0" lvl="0" indent="-285750" algn="l" rtl="0">
              <a:lnSpc>
                <a:spcPct val="150000"/>
              </a:lnSpc>
              <a:spcBef>
                <a:spcPts val="684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IN" sz="1800" b="0" i="0" u="none" strike="noStrike" cap="none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Functional health </a:t>
            </a:r>
            <a:r>
              <a:rPr lang="en-IN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c</a:t>
            </a:r>
            <a:r>
              <a:rPr lang="en-IN" sz="1800" b="0" i="0" u="none" strike="noStrike" cap="none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entre/hospital at each island/atoll with a team of doctor, nurses and public health workers</a:t>
            </a:r>
            <a:endParaRPr lang="en-IN" sz="1800" dirty="0">
              <a:solidFill>
                <a:schemeClr val="tx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342900" marR="0" lvl="0" indent="-285750" algn="l" rtl="0">
              <a:lnSpc>
                <a:spcPct val="150000"/>
              </a:lnSpc>
              <a:spcBef>
                <a:spcPts val="684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IN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More than 10% of GDP is spent on h</a:t>
            </a:r>
            <a:r>
              <a:rPr lang="en-IN" sz="1800" b="0" i="0" u="none" strike="noStrike" cap="none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ealthcare. Highest in the region</a:t>
            </a:r>
          </a:p>
          <a:p>
            <a:pPr marL="342900" marR="0" lvl="0" indent="-285750" algn="l" rtl="0">
              <a:lnSpc>
                <a:spcPct val="150000"/>
              </a:lnSpc>
              <a:spcBef>
                <a:spcPts val="684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IN" sz="1800" b="0" i="0" u="none" strike="noStrike" cap="none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Universal health insurance </a:t>
            </a:r>
            <a:r>
              <a:rPr lang="en-IN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s</a:t>
            </a:r>
            <a:r>
              <a:rPr lang="en-IN" sz="1800" b="0" i="0" u="none" strike="noStrike" cap="none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cheme financed by </a:t>
            </a:r>
            <a:r>
              <a:rPr lang="en-IN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Government (</a:t>
            </a:r>
            <a:r>
              <a:rPr lang="en-IN" sz="1800" b="0" i="0" u="none" strike="noStrike" cap="none" dirty="0" err="1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Aasandha</a:t>
            </a:r>
            <a:r>
              <a:rPr lang="en-IN" sz="1800" b="0" i="0" u="none" strike="noStrike" cap="none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)</a:t>
            </a:r>
          </a:p>
          <a:p>
            <a:pPr marL="342900" marR="0" lvl="0" indent="-285750" algn="l" rtl="0">
              <a:lnSpc>
                <a:spcPct val="150000"/>
              </a:lnSpc>
              <a:spcBef>
                <a:spcPts val="684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IN" sz="1800" b="0" i="0" u="none" strike="noStrike" cap="none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Tourist nation (Approximately 1.5 million arrivals in a year)</a:t>
            </a:r>
            <a:endParaRPr lang="en-IN" sz="1800" b="0" i="0" u="none" strike="noStrike" cap="none" dirty="0">
              <a:solidFill>
                <a:schemeClr val="tx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235243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7" name="Rectangle 86">
            <a:extLst>
              <a:ext uri="{FF2B5EF4-FFF2-40B4-BE49-F238E27FC236}">
                <a16:creationId xmlns:a16="http://schemas.microsoft.com/office/drawing/2014/main" id="{9FD847D6-AA74-4488-BA94-D0E85EEB25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ova Light"/>
              <a:ea typeface="+mn-ea"/>
              <a:cs typeface="+mn-cs"/>
            </a:endParaRP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638C52CD-3D22-40BB-9149-561D14515F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ova Light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BE9051-B57C-4BBB-8A24-18242829FC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5499"/>
            <a:ext cx="8309112" cy="1153541"/>
          </a:xfrm>
        </p:spPr>
        <p:txBody>
          <a:bodyPr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IN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Key Lessons for planning PIE (2)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8D9649-13BC-4E83-B975-5C7C46AFCB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545" y="1209040"/>
            <a:ext cx="7602214" cy="4951128"/>
          </a:xfrm>
        </p:spPr>
        <p:txBody>
          <a:bodyPr>
            <a:normAutofit lnSpcReduction="10000"/>
          </a:bodyPr>
          <a:lstStyle/>
          <a:p>
            <a:pPr marL="342900" marR="0" lvl="0" indent="-342900" rtl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IN" b="0" i="0" u="none" strike="noStrike" cap="none" dirty="0">
                <a:solidFill>
                  <a:srgbClr val="FFFFFF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Emphasis on COVID appropriate behaviours during assessment </a:t>
            </a:r>
          </a:p>
          <a:p>
            <a:pPr marL="342900" marR="0" lvl="0" indent="-342900" rtl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IN" b="0" i="0" u="none" strike="noStrike" cap="none" dirty="0">
              <a:solidFill>
                <a:srgbClr val="FFFFFF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342900" marR="0" lvl="0" indent="-342900" rtl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IN" b="0" i="0" u="none" strike="noStrike" cap="none" dirty="0">
                <a:solidFill>
                  <a:srgbClr val="FFFFFF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Using social media platforms and groups to be well connected</a:t>
            </a:r>
          </a:p>
          <a:p>
            <a:pPr marL="342900" marR="0" lvl="0" indent="-342900" rtl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IN" b="0" i="0" u="none" strike="noStrike" cap="none" dirty="0">
              <a:solidFill>
                <a:srgbClr val="FFFFFF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342900" marR="0" lvl="0" indent="-342900" rtl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IN" b="0" i="0" u="none" strike="noStrike" cap="none" dirty="0">
                <a:solidFill>
                  <a:srgbClr val="FFFFFF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Photographers may be assigned to teams for documentation purpose</a:t>
            </a:r>
          </a:p>
          <a:p>
            <a:pPr marL="342900" marR="0" lvl="0" indent="-342900" rtl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IN" b="0" i="0" u="none" strike="noStrike" cap="none" dirty="0">
              <a:solidFill>
                <a:srgbClr val="FFFFFF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342900" marR="0" lvl="0" indent="-342900" rtl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IN" b="0" i="0" u="none" strike="noStrike" cap="none" dirty="0">
                <a:solidFill>
                  <a:srgbClr val="FFFFFF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The Web portal has been prepared as a global good so that other countries can adopt and use if needed</a:t>
            </a:r>
          </a:p>
          <a:p>
            <a:pPr marL="342900" marR="0" lvl="0" indent="-342900" rtl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IN" b="0" i="0" u="none" strike="noStrike" cap="none" dirty="0">
              <a:solidFill>
                <a:srgbClr val="FFFFFF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342900" marR="0" lvl="0" indent="-342900" rtl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IN" b="0" i="0" u="none" strike="noStrike" cap="none" dirty="0">
                <a:solidFill>
                  <a:srgbClr val="FFFFFF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In upcoming </a:t>
            </a:r>
            <a:r>
              <a:rPr lang="en-IN" b="0" i="0" u="none" strike="noStrike" cap="none" dirty="0" err="1">
                <a:solidFill>
                  <a:srgbClr val="FFFFFF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cPIEs</a:t>
            </a:r>
            <a:r>
              <a:rPr lang="en-IN" b="0" i="0" u="none" strike="noStrike" cap="none" dirty="0">
                <a:solidFill>
                  <a:srgbClr val="FFFFFF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for other countries, consider to include a component to see how covid-19 vaccination is being integrated within the RI services</a:t>
            </a:r>
          </a:p>
        </p:txBody>
      </p:sp>
      <p:pic>
        <p:nvPicPr>
          <p:cNvPr id="13" name="Google Shape;259;p84">
            <a:extLst>
              <a:ext uri="{FF2B5EF4-FFF2-40B4-BE49-F238E27FC236}">
                <a16:creationId xmlns:a16="http://schemas.microsoft.com/office/drawing/2014/main" id="{A1E820B5-A6F2-4480-A774-7C61773893A9}"/>
              </a:ext>
            </a:extLst>
          </p:cNvPr>
          <p:cNvPicPr preferRelativeResize="0"/>
          <p:nvPr/>
        </p:nvPicPr>
        <p:blipFill rotWithShape="1">
          <a:blip r:embed="rId2"/>
          <a:srcRect l="24739" r="-1" b="-1"/>
          <a:stretch/>
        </p:blipFill>
        <p:spPr>
          <a:xfrm>
            <a:off x="8309113" y="-8969"/>
            <a:ext cx="3882888" cy="34437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Google Shape;258;p84">
            <a:extLst>
              <a:ext uri="{FF2B5EF4-FFF2-40B4-BE49-F238E27FC236}">
                <a16:creationId xmlns:a16="http://schemas.microsoft.com/office/drawing/2014/main" id="{3D91F7DE-77DE-4F5A-9662-B647E3A563EE}"/>
              </a:ext>
            </a:extLst>
          </p:cNvPr>
          <p:cNvPicPr preferRelativeResize="0"/>
          <p:nvPr/>
        </p:nvPicPr>
        <p:blipFill rotWithShape="1">
          <a:blip r:embed="rId3"/>
          <a:srcRect l="8795" r="15597" b="4"/>
          <a:stretch/>
        </p:blipFill>
        <p:spPr>
          <a:xfrm>
            <a:off x="8309112" y="3434824"/>
            <a:ext cx="3882888" cy="3427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1" name="Freeform: Shape 90">
            <a:extLst>
              <a:ext uri="{FF2B5EF4-FFF2-40B4-BE49-F238E27FC236}">
                <a16:creationId xmlns:a16="http://schemas.microsoft.com/office/drawing/2014/main" id="{F4796F7A-20C0-4174-A2F2-AA743C5C02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114193" y="3236380"/>
            <a:ext cx="2377104" cy="4863918"/>
          </a:xfrm>
          <a:custGeom>
            <a:avLst/>
            <a:gdLst>
              <a:gd name="connsiteX0" fmla="*/ 2352312 w 2353172"/>
              <a:gd name="connsiteY0" fmla="*/ 0 h 4863918"/>
              <a:gd name="connsiteX1" fmla="*/ 2353172 w 2353172"/>
              <a:gd name="connsiteY1" fmla="*/ 0 h 4863918"/>
              <a:gd name="connsiteX2" fmla="*/ 2353172 w 2353172"/>
              <a:gd name="connsiteY2" fmla="*/ 4863918 h 4863918"/>
              <a:gd name="connsiteX3" fmla="*/ 2352312 w 2353172"/>
              <a:gd name="connsiteY3" fmla="*/ 4863918 h 4863918"/>
              <a:gd name="connsiteX4" fmla="*/ 2340504 w 2353172"/>
              <a:gd name="connsiteY4" fmla="*/ 4630072 h 4863918"/>
              <a:gd name="connsiteX5" fmla="*/ 134816 w 2353172"/>
              <a:gd name="connsiteY5" fmla="*/ 2438342 h 4863918"/>
              <a:gd name="connsiteX6" fmla="*/ 0 w 2353172"/>
              <a:gd name="connsiteY6" fmla="*/ 2431959 h 4863918"/>
              <a:gd name="connsiteX7" fmla="*/ 134816 w 2353172"/>
              <a:gd name="connsiteY7" fmla="*/ 2425576 h 4863918"/>
              <a:gd name="connsiteX8" fmla="*/ 2340504 w 2353172"/>
              <a:gd name="connsiteY8" fmla="*/ 233845 h 4863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53172" h="4863918">
                <a:moveTo>
                  <a:pt x="2352312" y="0"/>
                </a:moveTo>
                <a:lnTo>
                  <a:pt x="2353172" y="0"/>
                </a:lnTo>
                <a:lnTo>
                  <a:pt x="2353172" y="4863918"/>
                </a:lnTo>
                <a:lnTo>
                  <a:pt x="2352312" y="4863918"/>
                </a:lnTo>
                <a:lnTo>
                  <a:pt x="2340504" y="4630072"/>
                </a:lnTo>
                <a:cubicBezTo>
                  <a:pt x="2222700" y="3470082"/>
                  <a:pt x="1296917" y="2548952"/>
                  <a:pt x="134816" y="2438342"/>
                </a:cubicBezTo>
                <a:lnTo>
                  <a:pt x="0" y="2431959"/>
                </a:lnTo>
                <a:lnTo>
                  <a:pt x="134816" y="2425576"/>
                </a:lnTo>
                <a:cubicBezTo>
                  <a:pt x="1296917" y="2314966"/>
                  <a:pt x="2222700" y="1393835"/>
                  <a:pt x="2340504" y="23384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ova Light"/>
              <a:ea typeface="+mn-ea"/>
              <a:cs typeface="+mn-cs"/>
            </a:endParaRPr>
          </a:p>
        </p:txBody>
      </p:sp>
      <p:sp>
        <p:nvSpPr>
          <p:cNvPr id="93" name="Freeform: Shape 92">
            <a:extLst>
              <a:ext uri="{FF2B5EF4-FFF2-40B4-BE49-F238E27FC236}">
                <a16:creationId xmlns:a16="http://schemas.microsoft.com/office/drawing/2014/main" id="{74B32B17-A1E3-4486-9011-36D9046559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114193" y="3236380"/>
            <a:ext cx="2377104" cy="4863918"/>
          </a:xfrm>
          <a:custGeom>
            <a:avLst/>
            <a:gdLst>
              <a:gd name="connsiteX0" fmla="*/ 2352312 w 2353172"/>
              <a:gd name="connsiteY0" fmla="*/ 0 h 4863918"/>
              <a:gd name="connsiteX1" fmla="*/ 2353172 w 2353172"/>
              <a:gd name="connsiteY1" fmla="*/ 0 h 4863918"/>
              <a:gd name="connsiteX2" fmla="*/ 2353172 w 2353172"/>
              <a:gd name="connsiteY2" fmla="*/ 4863918 h 4863918"/>
              <a:gd name="connsiteX3" fmla="*/ 2352312 w 2353172"/>
              <a:gd name="connsiteY3" fmla="*/ 4863918 h 4863918"/>
              <a:gd name="connsiteX4" fmla="*/ 2340504 w 2353172"/>
              <a:gd name="connsiteY4" fmla="*/ 4630072 h 4863918"/>
              <a:gd name="connsiteX5" fmla="*/ 134816 w 2353172"/>
              <a:gd name="connsiteY5" fmla="*/ 2438342 h 4863918"/>
              <a:gd name="connsiteX6" fmla="*/ 0 w 2353172"/>
              <a:gd name="connsiteY6" fmla="*/ 2431959 h 4863918"/>
              <a:gd name="connsiteX7" fmla="*/ 134816 w 2353172"/>
              <a:gd name="connsiteY7" fmla="*/ 2425576 h 4863918"/>
              <a:gd name="connsiteX8" fmla="*/ 2340504 w 2353172"/>
              <a:gd name="connsiteY8" fmla="*/ 233845 h 4863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53172" h="4863918">
                <a:moveTo>
                  <a:pt x="2352312" y="0"/>
                </a:moveTo>
                <a:lnTo>
                  <a:pt x="2353172" y="0"/>
                </a:lnTo>
                <a:lnTo>
                  <a:pt x="2353172" y="4863918"/>
                </a:lnTo>
                <a:lnTo>
                  <a:pt x="2352312" y="4863918"/>
                </a:lnTo>
                <a:lnTo>
                  <a:pt x="2340504" y="4630072"/>
                </a:lnTo>
                <a:cubicBezTo>
                  <a:pt x="2222700" y="3470082"/>
                  <a:pt x="1296917" y="2548952"/>
                  <a:pt x="134816" y="2438342"/>
                </a:cubicBezTo>
                <a:lnTo>
                  <a:pt x="0" y="2431959"/>
                </a:lnTo>
                <a:lnTo>
                  <a:pt x="134816" y="2425576"/>
                </a:lnTo>
                <a:cubicBezTo>
                  <a:pt x="1296917" y="2314966"/>
                  <a:pt x="2222700" y="1393835"/>
                  <a:pt x="2340504" y="233845"/>
                </a:cubicBez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ova Light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C783AF-FC9A-40B7-B714-89393020C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1152" y="6434524"/>
            <a:ext cx="693261" cy="365125"/>
          </a:xfrm>
        </p:spPr>
        <p:txBody>
          <a:bodyPr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08AB70BE-1769-45B8-85A6-0C837432C7E6}" type="slidenum">
              <a:rPr kumimoji="0" lang="en-US" sz="1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lephan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Elephant"/>
              <a:ea typeface="+mn-ea"/>
              <a:cs typeface="+mn-cs"/>
            </a:endParaRP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6C140946-3DFC-4D34-B54E-5B82F2D3C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3735" y="6437376"/>
            <a:ext cx="5292345" cy="362273"/>
          </a:xfrm>
        </p:spPr>
        <p:txBody>
          <a:bodyPr vert="horz" lIns="91440" tIns="45720" rIns="91440" bIns="45720" rtlCol="0" anchor="ctr">
            <a:normAutofit fontScale="925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400" b="0" i="1" u="none" strike="noStrike" kern="1200" cap="none" spc="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ova Light"/>
                <a:ea typeface="+mn-ea"/>
                <a:cs typeface="+mn-cs"/>
              </a:rPr>
              <a:t>Maldives Joint COVID-19 and HPV Vaccines PIE: December 2021</a:t>
            </a:r>
            <a:endParaRPr kumimoji="0" lang="en-US" sz="1400" b="0" i="1" u="none" strike="noStrike" kern="1200" cap="none" spc="5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ova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21063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FE65E7D6-1A3C-400A-A5ED-5D1747E40E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ova Light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574A7B8-DB24-4B73-89D2-2FBF0AE860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0287" y="0"/>
            <a:ext cx="7459958" cy="685323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ova Light"/>
              <a:ea typeface="+mn-ea"/>
              <a:cs typeface="+mn-cs"/>
            </a:endParaRP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31D79D14-3FC7-458F-A637-9612B45EE2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468624" y="0"/>
            <a:ext cx="7351628" cy="6858000"/>
          </a:xfrm>
          <a:custGeom>
            <a:avLst/>
            <a:gdLst>
              <a:gd name="connsiteX0" fmla="*/ 0 w 7351628"/>
              <a:gd name="connsiteY0" fmla="*/ 0 h 6858000"/>
              <a:gd name="connsiteX1" fmla="*/ 1482273 w 7351628"/>
              <a:gd name="connsiteY1" fmla="*/ 0 h 6858000"/>
              <a:gd name="connsiteX2" fmla="*/ 2438400 w 7351628"/>
              <a:gd name="connsiteY2" fmla="*/ 0 h 6858000"/>
              <a:gd name="connsiteX3" fmla="*/ 7351628 w 7351628"/>
              <a:gd name="connsiteY3" fmla="*/ 0 h 6858000"/>
              <a:gd name="connsiteX4" fmla="*/ 3920673 w 7351628"/>
              <a:gd name="connsiteY4" fmla="*/ 3430955 h 6858000"/>
              <a:gd name="connsiteX5" fmla="*/ 7175072 w 7351628"/>
              <a:gd name="connsiteY5" fmla="*/ 6857446 h 6858000"/>
              <a:gd name="connsiteX6" fmla="*/ 7196984 w 7351628"/>
              <a:gd name="connsiteY6" fmla="*/ 6858000 h 6858000"/>
              <a:gd name="connsiteX7" fmla="*/ 2438400 w 7351628"/>
              <a:gd name="connsiteY7" fmla="*/ 6858000 h 6858000"/>
              <a:gd name="connsiteX8" fmla="*/ 1482273 w 7351628"/>
              <a:gd name="connsiteY8" fmla="*/ 6858000 h 6858000"/>
              <a:gd name="connsiteX9" fmla="*/ 0 w 7351628"/>
              <a:gd name="connsiteY9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351628" h="6858000">
                <a:moveTo>
                  <a:pt x="0" y="0"/>
                </a:moveTo>
                <a:lnTo>
                  <a:pt x="1482273" y="0"/>
                </a:lnTo>
                <a:lnTo>
                  <a:pt x="2438400" y="0"/>
                </a:lnTo>
                <a:lnTo>
                  <a:pt x="7351628" y="0"/>
                </a:lnTo>
                <a:cubicBezTo>
                  <a:pt x="5456764" y="0"/>
                  <a:pt x="3920673" y="1536091"/>
                  <a:pt x="3920673" y="3430955"/>
                </a:cubicBezTo>
                <a:cubicBezTo>
                  <a:pt x="3920673" y="5266604"/>
                  <a:pt x="5362258" y="6765554"/>
                  <a:pt x="7175072" y="6857446"/>
                </a:cubicBezTo>
                <a:lnTo>
                  <a:pt x="7196984" y="6858000"/>
                </a:lnTo>
                <a:lnTo>
                  <a:pt x="2438400" y="6858000"/>
                </a:lnTo>
                <a:lnTo>
                  <a:pt x="148227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ova Light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8F0EAE-780D-441B-B275-BFF1FAEC41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85800"/>
            <a:ext cx="3090767" cy="5491163"/>
          </a:xfrm>
        </p:spPr>
        <p:txBody>
          <a:bodyPr anchor="ctr">
            <a:normAutofit/>
          </a:bodyPr>
          <a:lstStyle/>
          <a:p>
            <a:r>
              <a:rPr lang="en-US" sz="28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Acknowledgements</a:t>
            </a:r>
            <a:endParaRPr lang="en-IN" sz="2800" dirty="0">
              <a:solidFill>
                <a:srgbClr val="FFFFFF"/>
              </a:solidFill>
            </a:endParaRPr>
          </a:p>
        </p:txBody>
      </p:sp>
      <p:sp useBgFill="1">
        <p:nvSpPr>
          <p:cNvPr id="32" name="Freeform: Shape 31">
            <a:extLst>
              <a:ext uri="{FF2B5EF4-FFF2-40B4-BE49-F238E27FC236}">
                <a16:creationId xmlns:a16="http://schemas.microsoft.com/office/drawing/2014/main" id="{B8AA0F21-4B75-4AFC-8523-53C3B06E9F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3904573" y="0"/>
            <a:ext cx="5963231" cy="6861910"/>
          </a:xfrm>
          <a:custGeom>
            <a:avLst/>
            <a:gdLst>
              <a:gd name="connsiteX0" fmla="*/ 2532276 w 5963231"/>
              <a:gd name="connsiteY0" fmla="*/ 6861910 h 6861910"/>
              <a:gd name="connsiteX1" fmla="*/ 2377645 w 5963231"/>
              <a:gd name="connsiteY1" fmla="*/ 6858000 h 6861910"/>
              <a:gd name="connsiteX2" fmla="*/ 0 w 5963231"/>
              <a:gd name="connsiteY2" fmla="*/ 6858000 h 6861910"/>
              <a:gd name="connsiteX3" fmla="*/ 0 w 5963231"/>
              <a:gd name="connsiteY3" fmla="*/ 0 h 6861910"/>
              <a:gd name="connsiteX4" fmla="*/ 2532276 w 5963231"/>
              <a:gd name="connsiteY4" fmla="*/ 0 h 6861910"/>
              <a:gd name="connsiteX5" fmla="*/ 2547568 w 5963231"/>
              <a:gd name="connsiteY5" fmla="*/ 0 h 6861910"/>
              <a:gd name="connsiteX6" fmla="*/ 2547568 w 5963231"/>
              <a:gd name="connsiteY6" fmla="*/ 387 h 6861910"/>
              <a:gd name="connsiteX7" fmla="*/ 2708832 w 5963231"/>
              <a:gd name="connsiteY7" fmla="*/ 4464 h 6861910"/>
              <a:gd name="connsiteX8" fmla="*/ 5963231 w 5963231"/>
              <a:gd name="connsiteY8" fmla="*/ 3430955 h 6861910"/>
              <a:gd name="connsiteX9" fmla="*/ 2532276 w 5963231"/>
              <a:gd name="connsiteY9" fmla="*/ 6861910 h 6861910"/>
              <a:gd name="connsiteX0" fmla="*/ 2532276 w 5963231"/>
              <a:gd name="connsiteY0" fmla="*/ 6861910 h 6861910"/>
              <a:gd name="connsiteX1" fmla="*/ 0 w 5963231"/>
              <a:gd name="connsiteY1" fmla="*/ 6858000 h 6861910"/>
              <a:gd name="connsiteX2" fmla="*/ 0 w 5963231"/>
              <a:gd name="connsiteY2" fmla="*/ 0 h 6861910"/>
              <a:gd name="connsiteX3" fmla="*/ 2532276 w 5963231"/>
              <a:gd name="connsiteY3" fmla="*/ 0 h 6861910"/>
              <a:gd name="connsiteX4" fmla="*/ 2547568 w 5963231"/>
              <a:gd name="connsiteY4" fmla="*/ 0 h 6861910"/>
              <a:gd name="connsiteX5" fmla="*/ 2547568 w 5963231"/>
              <a:gd name="connsiteY5" fmla="*/ 387 h 6861910"/>
              <a:gd name="connsiteX6" fmla="*/ 2708832 w 5963231"/>
              <a:gd name="connsiteY6" fmla="*/ 4464 h 6861910"/>
              <a:gd name="connsiteX7" fmla="*/ 5963231 w 5963231"/>
              <a:gd name="connsiteY7" fmla="*/ 3430955 h 6861910"/>
              <a:gd name="connsiteX8" fmla="*/ 2532276 w 5963231"/>
              <a:gd name="connsiteY8" fmla="*/ 6861910 h 6861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63231" h="6861910">
                <a:moveTo>
                  <a:pt x="2532276" y="6861910"/>
                </a:moveTo>
                <a:lnTo>
                  <a:pt x="0" y="6858000"/>
                </a:lnTo>
                <a:lnTo>
                  <a:pt x="0" y="0"/>
                </a:lnTo>
                <a:lnTo>
                  <a:pt x="2532276" y="0"/>
                </a:lnTo>
                <a:lnTo>
                  <a:pt x="2547568" y="0"/>
                </a:lnTo>
                <a:lnTo>
                  <a:pt x="2547568" y="387"/>
                </a:lnTo>
                <a:lnTo>
                  <a:pt x="2708832" y="4464"/>
                </a:lnTo>
                <a:cubicBezTo>
                  <a:pt x="4521646" y="96356"/>
                  <a:pt x="5963231" y="1595306"/>
                  <a:pt x="5963231" y="3430955"/>
                </a:cubicBezTo>
                <a:cubicBezTo>
                  <a:pt x="5963231" y="5325819"/>
                  <a:pt x="4427140" y="6861910"/>
                  <a:pt x="2532276" y="6861910"/>
                </a:cubicBezTo>
                <a:close/>
              </a:path>
            </a:pathLst>
          </a:cu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ova Light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6B9420-C707-4C55-BE58-BFEF393A81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6295" y="-4764"/>
            <a:ext cx="3857696" cy="6853236"/>
          </a:xfrm>
        </p:spPr>
        <p:txBody>
          <a:bodyPr anchor="ctr">
            <a:norm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IN" sz="1100" b="1" dirty="0"/>
              <a:t> </a:t>
            </a:r>
            <a:r>
              <a:rPr lang="en-IN" sz="1200" b="1" dirty="0">
                <a:latin typeface="Calibri" panose="020F0502020204030204" pitchFamily="34" charset="0"/>
                <a:cs typeface="Calibri" panose="020F0502020204030204" pitchFamily="34" charset="0"/>
              </a:rPr>
              <a:t>Health Protection Agency, Ministry of Health, Maldives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IN" sz="1200" b="1" dirty="0">
                <a:latin typeface="Calibri" panose="020F0502020204030204" pitchFamily="34" charset="0"/>
                <a:cs typeface="Calibri" panose="020F0502020204030204" pitchFamily="34" charset="0"/>
              </a:rPr>
              <a:t> Islands/resorts/ schools/ Atoll focal points and teams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IN" sz="1200" b="1" dirty="0">
                <a:latin typeface="Calibri" panose="020F0502020204030204" pitchFamily="34" charset="0"/>
                <a:cs typeface="Calibri" panose="020F0502020204030204" pitchFamily="34" charset="0"/>
              </a:rPr>
              <a:t>Male’ region immunization centre focal points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IN" sz="1200" b="1" dirty="0">
                <a:latin typeface="Calibri" panose="020F0502020204030204" pitchFamily="34" charset="0"/>
                <a:cs typeface="Calibri" panose="020F0502020204030204" pitchFamily="34" charset="0"/>
              </a:rPr>
              <a:t>Island Communities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IN" sz="1200" b="1" dirty="0">
                <a:latin typeface="Calibri" panose="020F0502020204030204" pitchFamily="34" charset="0"/>
                <a:cs typeface="Calibri" panose="020F0502020204030204" pitchFamily="34" charset="0"/>
              </a:rPr>
              <a:t>MTAGI, National AEFI committee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IN" sz="1200" b="1" dirty="0">
                <a:latin typeface="Calibri" panose="020F0502020204030204" pitchFamily="34" charset="0"/>
                <a:cs typeface="Calibri" panose="020F0502020204030204" pitchFamily="34" charset="0"/>
              </a:rPr>
              <a:t>UNICEF Country office, Maldives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IN" sz="1200" b="1" dirty="0">
                <a:latin typeface="Calibri" panose="020F0502020204030204" pitchFamily="34" charset="0"/>
                <a:cs typeface="Calibri" panose="020F0502020204030204" pitchFamily="34" charset="0"/>
              </a:rPr>
              <a:t>UNICEF ROSA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IN" sz="1200" b="1" dirty="0">
                <a:latin typeface="Calibri" panose="020F0502020204030204" pitchFamily="34" charset="0"/>
                <a:cs typeface="Calibri" panose="020F0502020204030204" pitchFamily="34" charset="0"/>
              </a:rPr>
              <a:t>CDC India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IN" sz="1200" b="1" dirty="0">
                <a:latin typeface="Calibri" panose="020F0502020204030204" pitchFamily="34" charset="0"/>
                <a:cs typeface="Calibri" panose="020F0502020204030204" pitchFamily="34" charset="0"/>
              </a:rPr>
              <a:t>MM Global Health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IN" sz="1200" b="1" dirty="0">
                <a:latin typeface="Calibri" panose="020F0502020204030204" pitchFamily="34" charset="0"/>
                <a:cs typeface="Calibri" panose="020F0502020204030204" pitchFamily="34" charset="0"/>
              </a:rPr>
              <a:t>Gavi for funding support under AMC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IN" sz="1200" b="1" dirty="0">
                <a:latin typeface="Calibri" panose="020F0502020204030204" pitchFamily="34" charset="0"/>
                <a:cs typeface="Calibri" panose="020F0502020204030204" pitchFamily="34" charset="0"/>
              </a:rPr>
              <a:t>WHO Country offices - Bangladesh, India, Indonesia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IN" sz="1200" b="1" dirty="0">
                <a:latin typeface="Calibri" panose="020F0502020204030204" pitchFamily="34" charset="0"/>
                <a:cs typeface="Calibri" panose="020F0502020204030204" pitchFamily="34" charset="0"/>
              </a:rPr>
              <a:t>WHO SEARO IVD team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IN" sz="1200" b="1" dirty="0">
                <a:latin typeface="Calibri" panose="020F0502020204030204" pitchFamily="34" charset="0"/>
                <a:cs typeface="Calibri" panose="020F0502020204030204" pitchFamily="34" charset="0"/>
              </a:rPr>
              <a:t>WHO HQ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IN" sz="1200" b="1" dirty="0">
                <a:latin typeface="Calibri" panose="020F0502020204030204" pitchFamily="34" charset="0"/>
                <a:cs typeface="Calibri" panose="020F0502020204030204" pitchFamily="34" charset="0"/>
              </a:rPr>
              <a:t>WHO Country office (Team MMT)</a:t>
            </a:r>
            <a:r>
              <a:rPr lang="en-IN" sz="1200" b="1" dirty="0"/>
              <a:t> </a:t>
            </a:r>
            <a:endParaRPr lang="en-IN" sz="1100" b="1" dirty="0"/>
          </a:p>
        </p:txBody>
      </p:sp>
      <p:pic>
        <p:nvPicPr>
          <p:cNvPr id="20" name="Google Shape;266;p85">
            <a:extLst>
              <a:ext uri="{FF2B5EF4-FFF2-40B4-BE49-F238E27FC236}">
                <a16:creationId xmlns:a16="http://schemas.microsoft.com/office/drawing/2014/main" id="{995488D9-7548-4118-AB37-005658914F01}"/>
              </a:ext>
            </a:extLst>
          </p:cNvPr>
          <p:cNvPicPr preferRelativeResize="0"/>
          <p:nvPr/>
        </p:nvPicPr>
        <p:blipFill rotWithShape="1">
          <a:blip r:embed="rId2"/>
          <a:srcRect l="10021" r="24652" b="1"/>
          <a:stretch/>
        </p:blipFill>
        <p:spPr>
          <a:xfrm>
            <a:off x="8826897" y="-3911"/>
            <a:ext cx="3365104" cy="34383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Google Shape;267;p85">
            <a:extLst>
              <a:ext uri="{FF2B5EF4-FFF2-40B4-BE49-F238E27FC236}">
                <a16:creationId xmlns:a16="http://schemas.microsoft.com/office/drawing/2014/main" id="{862BE228-9B1D-4B72-867B-B0A781D6BC5C}"/>
              </a:ext>
            </a:extLst>
          </p:cNvPr>
          <p:cNvPicPr preferRelativeResize="0"/>
          <p:nvPr/>
        </p:nvPicPr>
        <p:blipFill rotWithShape="1">
          <a:blip r:embed="rId3"/>
          <a:srcRect l="16212" r="18258" b="3"/>
          <a:stretch/>
        </p:blipFill>
        <p:spPr>
          <a:xfrm>
            <a:off x="8828771" y="3430369"/>
            <a:ext cx="3365104" cy="34276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CFF06F-723E-46D2-98E9-7FEB147EF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1152" y="6434524"/>
            <a:ext cx="693261" cy="365125"/>
          </a:xfrm>
        </p:spPr>
        <p:txBody>
          <a:bodyPr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08AB70BE-1769-45B8-85A6-0C837432C7E6}" type="slidenum">
              <a:rPr kumimoji="0" lang="en-US" sz="1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lephan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Elephan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05726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: Shape 20">
            <a:extLst>
              <a:ext uri="{FF2B5EF4-FFF2-40B4-BE49-F238E27FC236}">
                <a16:creationId xmlns:a16="http://schemas.microsoft.com/office/drawing/2014/main" id="{7A08E557-10DB-421A-876E-1AE58F8E07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44703" y="3732560"/>
            <a:ext cx="3352193" cy="3125440"/>
          </a:xfrm>
          <a:custGeom>
            <a:avLst/>
            <a:gdLst>
              <a:gd name="connsiteX0" fmla="*/ 0 w 3352193"/>
              <a:gd name="connsiteY0" fmla="*/ 3125374 h 3125440"/>
              <a:gd name="connsiteX1" fmla="*/ 2579 w 3352193"/>
              <a:gd name="connsiteY1" fmla="*/ 3125440 h 3125440"/>
              <a:gd name="connsiteX2" fmla="*/ 0 w 3352193"/>
              <a:gd name="connsiteY2" fmla="*/ 3125440 h 3125440"/>
              <a:gd name="connsiteX3" fmla="*/ 3352193 w 3352193"/>
              <a:gd name="connsiteY3" fmla="*/ 0 h 3125440"/>
              <a:gd name="connsiteX4" fmla="*/ 3352193 w 3352193"/>
              <a:gd name="connsiteY4" fmla="*/ 3125440 h 3125440"/>
              <a:gd name="connsiteX5" fmla="*/ 2579 w 3352193"/>
              <a:gd name="connsiteY5" fmla="*/ 3125440 h 3125440"/>
              <a:gd name="connsiteX6" fmla="*/ 3348685 w 3352193"/>
              <a:gd name="connsiteY6" fmla="*/ 47035 h 3125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52193" h="3125440">
                <a:moveTo>
                  <a:pt x="0" y="3125374"/>
                </a:moveTo>
                <a:lnTo>
                  <a:pt x="2579" y="3125440"/>
                </a:lnTo>
                <a:lnTo>
                  <a:pt x="0" y="3125440"/>
                </a:lnTo>
                <a:close/>
                <a:moveTo>
                  <a:pt x="3352193" y="0"/>
                </a:moveTo>
                <a:lnTo>
                  <a:pt x="3352193" y="3125440"/>
                </a:lnTo>
                <a:lnTo>
                  <a:pt x="2579" y="3125440"/>
                </a:lnTo>
                <a:cubicBezTo>
                  <a:pt x="1744073" y="3125440"/>
                  <a:pt x="3176441" y="1776129"/>
                  <a:pt x="3348685" y="47035"/>
                </a:cubicBezTo>
                <a:close/>
              </a:path>
            </a:pathLst>
          </a:custGeom>
          <a:solidFill>
            <a:schemeClr val="accent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ova Light"/>
              <a:ea typeface="+mn-ea"/>
              <a:cs typeface="+mn-cs"/>
            </a:endParaRPr>
          </a:p>
        </p:txBody>
      </p:sp>
      <p:sp useBgFill="1">
        <p:nvSpPr>
          <p:cNvPr id="19" name="Rectangle 22">
            <a:extLst>
              <a:ext uri="{FF2B5EF4-FFF2-40B4-BE49-F238E27FC236}">
                <a16:creationId xmlns:a16="http://schemas.microsoft.com/office/drawing/2014/main" id="{11CF6B73-2F2C-4A5F-8421-115F82C540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ova Light"/>
              <a:ea typeface="+mn-ea"/>
              <a:cs typeface="+mn-cs"/>
            </a:endParaRPr>
          </a:p>
        </p:txBody>
      </p:sp>
      <p:sp>
        <p:nvSpPr>
          <p:cNvPr id="20" name="Rectangle 24">
            <a:extLst>
              <a:ext uri="{FF2B5EF4-FFF2-40B4-BE49-F238E27FC236}">
                <a16:creationId xmlns:a16="http://schemas.microsoft.com/office/drawing/2014/main" id="{D4D0A476-6F75-49D5-8783-646AA46027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ova Light"/>
              <a:ea typeface="+mn-ea"/>
              <a:cs typeface="+mn-cs"/>
            </a:endParaRPr>
          </a:p>
        </p:txBody>
      </p:sp>
      <p:sp>
        <p:nvSpPr>
          <p:cNvPr id="22" name="Rectangle 26">
            <a:extLst>
              <a:ext uri="{FF2B5EF4-FFF2-40B4-BE49-F238E27FC236}">
                <a16:creationId xmlns:a16="http://schemas.microsoft.com/office/drawing/2014/main" id="{B6B4C569-8682-4E43-839C-AE19060C74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accent2">
              <a:lumMod val="75000"/>
              <a:alpha val="7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ova Light"/>
              <a:ea typeface="+mn-ea"/>
              <a:cs typeface="+mn-cs"/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3D2A4670-8852-40D4-AAB0-1FFFE5C67F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5182352" cy="6857998"/>
          </a:xfrm>
          <a:custGeom>
            <a:avLst/>
            <a:gdLst>
              <a:gd name="connsiteX0" fmla="*/ 0 w 5182352"/>
              <a:gd name="connsiteY0" fmla="*/ 0 h 6857998"/>
              <a:gd name="connsiteX1" fmla="*/ 2818507 w 5182352"/>
              <a:gd name="connsiteY1" fmla="*/ 0 h 6857998"/>
              <a:gd name="connsiteX2" fmla="*/ 2930927 w 5182352"/>
              <a:gd name="connsiteY2" fmla="*/ 43392 h 6857998"/>
              <a:gd name="connsiteX3" fmla="*/ 5182352 w 5182352"/>
              <a:gd name="connsiteY3" fmla="*/ 3428998 h 6857998"/>
              <a:gd name="connsiteX4" fmla="*/ 2930927 w 5182352"/>
              <a:gd name="connsiteY4" fmla="*/ 6814605 h 6857998"/>
              <a:gd name="connsiteX5" fmla="*/ 2818504 w 5182352"/>
              <a:gd name="connsiteY5" fmla="*/ 6857998 h 6857998"/>
              <a:gd name="connsiteX6" fmla="*/ 0 w 5182352"/>
              <a:gd name="connsiteY6" fmla="*/ 6857998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82352" h="6857998">
                <a:moveTo>
                  <a:pt x="0" y="0"/>
                </a:moveTo>
                <a:lnTo>
                  <a:pt x="2818507" y="0"/>
                </a:lnTo>
                <a:lnTo>
                  <a:pt x="2930927" y="43392"/>
                </a:lnTo>
                <a:cubicBezTo>
                  <a:pt x="4251985" y="590036"/>
                  <a:pt x="5182352" y="1899962"/>
                  <a:pt x="5182352" y="3428998"/>
                </a:cubicBezTo>
                <a:cubicBezTo>
                  <a:pt x="5182352" y="4958035"/>
                  <a:pt x="4251985" y="6267961"/>
                  <a:pt x="2930927" y="6814605"/>
                </a:cubicBezTo>
                <a:lnTo>
                  <a:pt x="2818504" y="6857998"/>
                </a:lnTo>
                <a:lnTo>
                  <a:pt x="0" y="685799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ova Light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F924B7-710C-4A57-8CFD-02AED0241E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618" y="2713004"/>
            <a:ext cx="4227156" cy="3374410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4800" dirty="0">
                <a:solidFill>
                  <a:srgbClr val="FFFFFF"/>
                </a:solidFill>
              </a:rPr>
              <a:t>Thank You</a:t>
            </a:r>
          </a:p>
        </p:txBody>
      </p:sp>
      <p:sp useBgFill="1">
        <p:nvSpPr>
          <p:cNvPr id="31" name="Freeform: Shape 30">
            <a:extLst>
              <a:ext uri="{FF2B5EF4-FFF2-40B4-BE49-F238E27FC236}">
                <a16:creationId xmlns:a16="http://schemas.microsoft.com/office/drawing/2014/main" id="{A723B970-858B-4AE6-8CCE-BC60F77BE0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81600" y="2"/>
            <a:ext cx="7010401" cy="6857998"/>
          </a:xfrm>
          <a:custGeom>
            <a:avLst/>
            <a:gdLst>
              <a:gd name="connsiteX0" fmla="*/ 2363848 w 7010401"/>
              <a:gd name="connsiteY0" fmla="*/ 0 h 6857998"/>
              <a:gd name="connsiteX1" fmla="*/ 7010401 w 7010401"/>
              <a:gd name="connsiteY1" fmla="*/ 0 h 6857998"/>
              <a:gd name="connsiteX2" fmla="*/ 7010401 w 7010401"/>
              <a:gd name="connsiteY2" fmla="*/ 6857998 h 6857998"/>
              <a:gd name="connsiteX3" fmla="*/ 2363845 w 7010401"/>
              <a:gd name="connsiteY3" fmla="*/ 6857998 h 6857998"/>
              <a:gd name="connsiteX4" fmla="*/ 2251425 w 7010401"/>
              <a:gd name="connsiteY4" fmla="*/ 6814606 h 6857998"/>
              <a:gd name="connsiteX5" fmla="*/ 0 w 7010401"/>
              <a:gd name="connsiteY5" fmla="*/ 3429000 h 6857998"/>
              <a:gd name="connsiteX6" fmla="*/ 2251425 w 7010401"/>
              <a:gd name="connsiteY6" fmla="*/ 43393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010401" h="6857998">
                <a:moveTo>
                  <a:pt x="2363848" y="0"/>
                </a:moveTo>
                <a:lnTo>
                  <a:pt x="7010401" y="0"/>
                </a:lnTo>
                <a:lnTo>
                  <a:pt x="7010401" y="6857998"/>
                </a:lnTo>
                <a:lnTo>
                  <a:pt x="2363845" y="6857998"/>
                </a:lnTo>
                <a:lnTo>
                  <a:pt x="2251425" y="6814606"/>
                </a:lnTo>
                <a:cubicBezTo>
                  <a:pt x="930367" y="6267962"/>
                  <a:pt x="0" y="4958036"/>
                  <a:pt x="0" y="3429000"/>
                </a:cubicBezTo>
                <a:cubicBezTo>
                  <a:pt x="0" y="1899963"/>
                  <a:pt x="930367" y="590037"/>
                  <a:pt x="2251425" y="43393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ova Light"/>
              <a:ea typeface="+mn-ea"/>
              <a:cs typeface="+mn-cs"/>
            </a:endParaRPr>
          </a:p>
        </p:txBody>
      </p:sp>
      <p:pic>
        <p:nvPicPr>
          <p:cNvPr id="16" name="Google Shape;275;p54">
            <a:extLst>
              <a:ext uri="{FF2B5EF4-FFF2-40B4-BE49-F238E27FC236}">
                <a16:creationId xmlns:a16="http://schemas.microsoft.com/office/drawing/2014/main" id="{6AE65615-D738-4B72-9027-9C19A62A0F94}"/>
              </a:ext>
            </a:extLst>
          </p:cNvPr>
          <p:cNvPicPr preferRelativeResize="0"/>
          <p:nvPr/>
        </p:nvPicPr>
        <p:blipFill rotWithShape="1">
          <a:blip r:embed="rId2"/>
          <a:stretch/>
        </p:blipFill>
        <p:spPr>
          <a:xfrm>
            <a:off x="5373293" y="2266436"/>
            <a:ext cx="3125814" cy="23321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4" name="Google Shape;276;p54">
            <a:extLst>
              <a:ext uri="{FF2B5EF4-FFF2-40B4-BE49-F238E27FC236}">
                <a16:creationId xmlns:a16="http://schemas.microsoft.com/office/drawing/2014/main" id="{654B5133-5C4A-4B8D-AC43-904C0B342AA6}"/>
              </a:ext>
            </a:extLst>
          </p:cNvPr>
          <p:cNvPicPr preferRelativeResize="0"/>
          <p:nvPr/>
        </p:nvPicPr>
        <p:blipFill rotWithShape="1">
          <a:blip r:embed="rId3"/>
          <a:stretch/>
        </p:blipFill>
        <p:spPr>
          <a:xfrm>
            <a:off x="8931701" y="2394425"/>
            <a:ext cx="2704008" cy="23321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9293E6D-52CE-414C-A9A9-7A3C0CE08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1152" y="6433203"/>
            <a:ext cx="702781" cy="36784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08AB70BE-1769-45B8-85A6-0C837432C7E6}" type="slidenum">
              <a:rPr kumimoji="0" lang="en-US" sz="1900" b="0" i="0" u="none" strike="noStrike" kern="1200" cap="none" spc="0" normalizeH="0" baseline="0" noProof="0">
                <a:ln>
                  <a:noFill/>
                </a:ln>
                <a:solidFill>
                  <a:srgbClr val="009DD9"/>
                </a:solidFill>
                <a:effectLst/>
                <a:uLnTx/>
                <a:uFillTx/>
                <a:latin typeface="Elephan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srgbClr val="009DD9"/>
              </a:solidFill>
              <a:effectLst/>
              <a:uLnTx/>
              <a:uFillTx/>
              <a:latin typeface="Elephant"/>
              <a:ea typeface="+mn-ea"/>
              <a:cs typeface="+mn-cs"/>
            </a:endParaRPr>
          </a:p>
        </p:txBody>
      </p:sp>
      <p:pic>
        <p:nvPicPr>
          <p:cNvPr id="28" name="Google Shape;273;p54" descr="A group of people sitting in a room&#10;&#10;Description automatically generated with low confidence">
            <a:extLst>
              <a:ext uri="{FF2B5EF4-FFF2-40B4-BE49-F238E27FC236}">
                <a16:creationId xmlns:a16="http://schemas.microsoft.com/office/drawing/2014/main" id="{668832EB-38E1-49C2-B638-097D6F161FD6}"/>
              </a:ext>
            </a:extLst>
          </p:cNvPr>
          <p:cNvPicPr preferRelativeResize="0"/>
          <p:nvPr/>
        </p:nvPicPr>
        <p:blipFill rotWithShape="1">
          <a:blip r:embed="rId4"/>
          <a:stretch/>
        </p:blipFill>
        <p:spPr>
          <a:xfrm>
            <a:off x="7816792" y="-163428"/>
            <a:ext cx="2704007" cy="26329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30" name="Google Shape;272;p5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92C5CE1F-D3C1-40EA-90BB-26E0C9B886E3}"/>
              </a:ext>
            </a:extLst>
          </p:cNvPr>
          <p:cNvPicPr preferRelativeResize="0"/>
          <p:nvPr/>
        </p:nvPicPr>
        <p:blipFill rotWithShape="1">
          <a:blip r:embed="rId5"/>
          <a:stretch/>
        </p:blipFill>
        <p:spPr>
          <a:xfrm>
            <a:off x="323857" y="1662825"/>
            <a:ext cx="4116893" cy="344331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91C2D8C8-4D3A-4D5C-8D52-FBD5DF77AD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74726" y="4600875"/>
            <a:ext cx="3037677" cy="20314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5670167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59A0FD-000E-4BE6-AF65-BB86C656D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096" y="-30839"/>
            <a:ext cx="11774904" cy="1153786"/>
          </a:xfrm>
        </p:spPr>
        <p:txBody>
          <a:bodyPr/>
          <a:lstStyle/>
          <a:p>
            <a:r>
              <a:rPr lang="en-US" sz="4000" b="0" i="0" u="none" strike="noStrike" cap="none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COVID-19 Vaccination Overview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48698A3-3CB3-4698-8F42-F3D81D37FF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1152" y="6434524"/>
            <a:ext cx="693261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AB70BE-1769-45B8-85A6-0C837432C7E6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DBEFF9"/>
                </a:solidFill>
                <a:effectLst/>
                <a:uLnTx/>
                <a:uFillTx/>
                <a:latin typeface="Elephan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DBEFF9"/>
              </a:solidFill>
              <a:effectLst/>
              <a:uLnTx/>
              <a:uFillTx/>
              <a:latin typeface="Elephant"/>
              <a:ea typeface="+mn-ea"/>
              <a:cs typeface="+mn-cs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27C85D-0807-4DD5-AFEB-961FB0F890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315" y="964876"/>
            <a:ext cx="6599722" cy="5120753"/>
          </a:xfrm>
        </p:spPr>
        <p:txBody>
          <a:bodyPr>
            <a:noAutofit/>
          </a:bodyPr>
          <a:lstStyle/>
          <a:p>
            <a:pPr marL="285750" marR="0" lvl="0" indent="-2857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</a:pPr>
            <a:r>
              <a:rPr lang="en-IN" sz="18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COVID-19 vaccination started 1 February 2021</a:t>
            </a:r>
          </a:p>
          <a:p>
            <a:pPr marL="285750" marR="0" lvl="0" indent="-2857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</a:pPr>
            <a:r>
              <a:rPr lang="en-IN" sz="18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Vaccines for primary series: Covishield-SII, Sinopharm, Astra Zeneca, Pfizer-BioNTech</a:t>
            </a:r>
          </a:p>
          <a:p>
            <a:pPr marL="285750" marR="0" lvl="0" indent="-2857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</a:pPr>
            <a:r>
              <a:rPr lang="en-IN" sz="18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Vaccine used for booster dose: Pfizer BioNTech</a:t>
            </a:r>
          </a:p>
          <a:p>
            <a:pPr marL="285750" marR="0" lvl="0" indent="-2857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</a:pPr>
            <a:r>
              <a:rPr lang="en-IN" sz="18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Current age eligibility:</a:t>
            </a:r>
            <a:endParaRPr lang="en-IN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86410" lvl="1" indent="-285750">
              <a:lnSpc>
                <a:spcPct val="200000"/>
              </a:lnSpc>
              <a:spcBef>
                <a:spcPts val="400"/>
              </a:spcBef>
              <a:buSzPts val="1800"/>
              <a:buFont typeface="Wingdings"/>
              <a:buChar char="Ø"/>
            </a:pPr>
            <a:r>
              <a:rPr lang="en-IN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 </a:t>
            </a:r>
            <a:r>
              <a:rPr lang="en-IN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Primary series: 12+ years</a:t>
            </a:r>
            <a:endParaRPr lang="en-IN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86410" lvl="1" indent="-285750">
              <a:lnSpc>
                <a:spcPct val="200000"/>
              </a:lnSpc>
              <a:spcBef>
                <a:spcPts val="600"/>
              </a:spcBef>
              <a:buSzPts val="1800"/>
              <a:buFont typeface="Wingdings"/>
              <a:buChar char="Ø"/>
            </a:pPr>
            <a:r>
              <a:rPr lang="en-IN" sz="1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 </a:t>
            </a:r>
            <a:r>
              <a:rPr lang="en-IN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Booster dose: 18+ years</a:t>
            </a:r>
          </a:p>
          <a:p>
            <a:pPr marL="285750" marR="0" lvl="0" indent="-285750" algn="l" rtl="0">
              <a:lnSpc>
                <a:spcPct val="2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</a:pPr>
            <a:r>
              <a:rPr lang="en-IN" sz="18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Equitable and free of cost vaccination: open to all including expatriates and undocumented migrants</a:t>
            </a:r>
            <a:endParaRPr lang="en-IN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B44EF37F-59E2-4369-A171-202D7809ACD2}"/>
              </a:ext>
            </a:extLst>
          </p:cNvPr>
          <p:cNvGraphicFramePr/>
          <p:nvPr/>
        </p:nvGraphicFramePr>
        <p:xfrm>
          <a:off x="7192397" y="1193420"/>
          <a:ext cx="4448288" cy="40138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64DDECED-D5D3-446D-8AD7-3683A5667755}"/>
              </a:ext>
            </a:extLst>
          </p:cNvPr>
          <p:cNvSpPr txBox="1"/>
          <p:nvPr/>
        </p:nvSpPr>
        <p:spPr>
          <a:xfrm>
            <a:off x="7192397" y="5302873"/>
            <a:ext cx="315573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Data as on 13-February-2022</a:t>
            </a: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ova Light"/>
              <a:ea typeface="+mn-ea"/>
              <a:cs typeface="+mn-cs"/>
            </a:endParaRPr>
          </a:p>
        </p:txBody>
      </p:sp>
      <p:sp>
        <p:nvSpPr>
          <p:cNvPr id="12" name="Footer Placeholder 13">
            <a:extLst>
              <a:ext uri="{FF2B5EF4-FFF2-40B4-BE49-F238E27FC236}">
                <a16:creationId xmlns:a16="http://schemas.microsoft.com/office/drawing/2014/main" id="{6ABA90EA-F232-4F96-8E1F-ED70171A5A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3735" y="6437376"/>
            <a:ext cx="5292345" cy="362273"/>
          </a:xfrm>
        </p:spPr>
        <p:txBody>
          <a:bodyPr vert="horz" lIns="91440" tIns="45720" rIns="91440" bIns="45720" rtlCol="0" anchor="ctr">
            <a:normAutofit fontScale="925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400" b="0" i="1" u="none" strike="noStrike" kern="1200" cap="none" spc="50" normalizeH="0" baseline="0" noProof="0" dirty="0">
                <a:ln>
                  <a:noFill/>
                </a:ln>
                <a:solidFill>
                  <a:srgbClr val="009DD9"/>
                </a:solidFill>
                <a:effectLst/>
                <a:uLnTx/>
                <a:uFillTx/>
                <a:latin typeface="Arial Nova Light"/>
                <a:ea typeface="+mn-ea"/>
                <a:cs typeface="+mn-cs"/>
              </a:rPr>
              <a:t>Maldives Joint COVID-19 and HPV Vaccines PIE: December 2021</a:t>
            </a:r>
            <a:endParaRPr kumimoji="0" lang="en-US" sz="1400" b="0" i="1" u="none" strike="noStrike" kern="1200" cap="none" spc="50" normalizeH="0" baseline="0" noProof="0" dirty="0">
              <a:ln>
                <a:noFill/>
              </a:ln>
              <a:solidFill>
                <a:srgbClr val="009DD9"/>
              </a:solidFill>
              <a:effectLst/>
              <a:uLnTx/>
              <a:uFillTx/>
              <a:latin typeface="Arial Nova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63348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60A85D-BBB3-4F95-8893-697258B227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884" y="-28876"/>
            <a:ext cx="11855116" cy="1203158"/>
          </a:xfrm>
        </p:spPr>
        <p:txBody>
          <a:bodyPr/>
          <a:lstStyle/>
          <a:p>
            <a:r>
              <a:rPr lang="en-US" sz="4000" b="0" i="0" u="none" strike="noStrike" cap="none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Joint COVID-19 &amp; HPV Vaccines PIE: Objectives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80CAC6-6A4F-4CF8-A9AF-552C391188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0090" y="1274779"/>
            <a:ext cx="9775944" cy="4789137"/>
          </a:xfrm>
        </p:spPr>
        <p:txBody>
          <a:bodyPr>
            <a:normAutofit/>
          </a:bodyPr>
          <a:lstStyle/>
          <a:p>
            <a:pPr marL="4572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IN" sz="20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Main objective: </a:t>
            </a:r>
            <a:endParaRPr lang="en-IN" dirty="0"/>
          </a:p>
          <a:p>
            <a:pPr marL="4572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IN" sz="20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" lvl="0">
              <a:lnSpc>
                <a:spcPct val="90000"/>
              </a:lnSpc>
              <a:spcBef>
                <a:spcPts val="200"/>
              </a:spcBef>
              <a:buClr>
                <a:schemeClr val="tx1"/>
              </a:buClr>
            </a:pPr>
            <a:r>
              <a:rPr lang="en-IN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Evaluate the </a:t>
            </a:r>
            <a:r>
              <a:rPr lang="en-IN" sz="2000" dirty="0">
                <a:latin typeface="Calibri"/>
                <a:ea typeface="Calibri"/>
                <a:cs typeface="Calibri"/>
                <a:sym typeface="Calibri"/>
              </a:rPr>
              <a:t>deployment of COVID-19 vaccines in the country and introduction </a:t>
            </a:r>
            <a:r>
              <a:rPr lang="en-IN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of HPV vaccine in the national immunization programme</a:t>
            </a:r>
            <a:endParaRPr lang="en-IN" dirty="0"/>
          </a:p>
          <a:p>
            <a:pPr marL="45720" marR="0" lvl="0" indent="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None/>
            </a:pPr>
            <a:endParaRPr lang="en-IN" sz="20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" marR="0" lvl="0" indent="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None/>
            </a:pPr>
            <a:r>
              <a:rPr lang="en-IN" sz="20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Specific: objectives:</a:t>
            </a:r>
          </a:p>
          <a:p>
            <a:pPr marL="45720" marR="0" lvl="0" indent="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None/>
            </a:pPr>
            <a:endParaRPr lang="en-IN" dirty="0"/>
          </a:p>
          <a:p>
            <a:pPr marL="577850" marR="0" lvl="1" indent="-2857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</a:pPr>
            <a:r>
              <a:rPr lang="en-IN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lang="en-IN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dentify strengths &amp; challenges in planning &amp; deployment (</a:t>
            </a:r>
            <a:r>
              <a:rPr lang="en-IN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COVID-19 &amp; HPV</a:t>
            </a:r>
            <a:r>
              <a:rPr lang="en-IN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lang="en-IN" sz="20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77850" marR="0" lvl="1" indent="-2857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</a:pPr>
            <a:r>
              <a:rPr lang="en-IN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</a:t>
            </a:r>
            <a:r>
              <a:rPr lang="en-IN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eview implementation of the recommendations from 2019 EPI review  (HPV)</a:t>
            </a:r>
          </a:p>
          <a:p>
            <a:pPr marL="577850" marR="0" lvl="1" indent="-2857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</a:pPr>
            <a:r>
              <a:rPr lang="en-IN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</a:t>
            </a:r>
            <a:r>
              <a:rPr lang="en-IN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ighlight lessons for strengthening national immunization system and services especially as they relate to specific target groups (e.g. </a:t>
            </a:r>
            <a:r>
              <a:rPr lang="en-IN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adolescents</a:t>
            </a:r>
            <a:r>
              <a:rPr lang="en-IN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elderly, persons with co-morbidities); (</a:t>
            </a:r>
            <a:r>
              <a:rPr lang="en-IN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COVID-19 &amp; HPV</a:t>
            </a:r>
            <a:r>
              <a:rPr lang="en-IN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lang="en-IN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77850" marR="0" lvl="1" indent="-2857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</a:pPr>
            <a:r>
              <a:rPr lang="en-IN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Inform recommendations to correct</a:t>
            </a:r>
            <a:r>
              <a:rPr lang="en-IN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problems &amp; implement improvements for ongoing deployment (</a:t>
            </a:r>
            <a:r>
              <a:rPr lang="en-IN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COVID-19 &amp; HPV</a:t>
            </a:r>
            <a:r>
              <a:rPr lang="en-IN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lang="en-IN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77850" marR="0" lvl="1" indent="-2857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</a:pPr>
            <a:r>
              <a:rPr lang="en-IN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</a:t>
            </a:r>
            <a:r>
              <a:rPr lang="en-IN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hare lessons learnt (</a:t>
            </a:r>
            <a:r>
              <a:rPr lang="en-IN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COVID-19 &amp; HPV</a:t>
            </a:r>
            <a:r>
              <a:rPr lang="en-IN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lang="en-IN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8FC72A-B02F-48BC-A774-B56A645975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AB70BE-1769-45B8-85A6-0C837432C7E6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DBEFF9"/>
                </a:solidFill>
                <a:effectLst/>
                <a:uLnTx/>
                <a:uFillTx/>
                <a:latin typeface="Elephan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DBEFF9"/>
              </a:solidFill>
              <a:effectLst/>
              <a:uLnTx/>
              <a:uFillTx/>
              <a:latin typeface="Elephant"/>
              <a:ea typeface="+mn-ea"/>
              <a:cs typeface="+mn-cs"/>
            </a:endParaRPr>
          </a:p>
        </p:txBody>
      </p:sp>
      <p:sp>
        <p:nvSpPr>
          <p:cNvPr id="6" name="Footer Placeholder 13">
            <a:extLst>
              <a:ext uri="{FF2B5EF4-FFF2-40B4-BE49-F238E27FC236}">
                <a16:creationId xmlns:a16="http://schemas.microsoft.com/office/drawing/2014/main" id="{4C6B2872-5247-43D9-87BC-F0F5F345E5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3735" y="6437376"/>
            <a:ext cx="5292345" cy="362273"/>
          </a:xfrm>
        </p:spPr>
        <p:txBody>
          <a:bodyPr vert="horz" lIns="91440" tIns="45720" rIns="91440" bIns="45720" rtlCol="0" anchor="ctr">
            <a:normAutofit fontScale="925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400" b="0" i="1" u="none" strike="noStrike" kern="1200" cap="none" spc="50" normalizeH="0" baseline="0" noProof="0" dirty="0">
                <a:ln>
                  <a:noFill/>
                </a:ln>
                <a:solidFill>
                  <a:srgbClr val="009DD9"/>
                </a:solidFill>
                <a:effectLst/>
                <a:uLnTx/>
                <a:uFillTx/>
                <a:latin typeface="Arial Nova Light"/>
                <a:ea typeface="+mn-ea"/>
                <a:cs typeface="+mn-cs"/>
              </a:rPr>
              <a:t>Maldives Joint COVID-19 and HPV Vaccines PIE: December 2021</a:t>
            </a:r>
            <a:endParaRPr kumimoji="0" lang="en-US" sz="1400" b="0" i="1" u="none" strike="noStrike" kern="1200" cap="none" spc="50" normalizeH="0" baseline="0" noProof="0" dirty="0">
              <a:ln>
                <a:noFill/>
              </a:ln>
              <a:solidFill>
                <a:srgbClr val="009DD9"/>
              </a:solidFill>
              <a:effectLst/>
              <a:uLnTx/>
              <a:uFillTx/>
              <a:latin typeface="Arial Nova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75877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60A85D-BBB3-4F95-8893-697258B227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136" y="-28876"/>
            <a:ext cx="11829864" cy="1203158"/>
          </a:xfrm>
        </p:spPr>
        <p:txBody>
          <a:bodyPr/>
          <a:lstStyle/>
          <a:p>
            <a:r>
              <a:rPr lang="en-US" sz="4000" b="0" i="0" u="none" strike="noStrike" cap="none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Joint cPIE and HPV PIE- salient features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80CAC6-6A4F-4CF8-A9AF-552C391188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0090" y="1274779"/>
            <a:ext cx="5877712" cy="5010518"/>
          </a:xfrm>
        </p:spPr>
        <p:txBody>
          <a:bodyPr>
            <a:normAutofit lnSpcReduction="10000"/>
          </a:bodyPr>
          <a:lstStyle/>
          <a:p>
            <a:pPr marL="91440" marR="0" lvl="0" indent="-9144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IN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Maldives is one of the first countries to conduct </a:t>
            </a:r>
            <a:r>
              <a:rPr lang="en-IN" sz="20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 classic PIE for COVID-19 </a:t>
            </a:r>
            <a:r>
              <a:rPr lang="en-IN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vaccination and this was </a:t>
            </a:r>
            <a:r>
              <a:rPr lang="en-IN" sz="200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coupled</a:t>
            </a:r>
            <a:r>
              <a:rPr lang="en-IN" sz="20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with HPV vaccine PIE</a:t>
            </a:r>
          </a:p>
          <a:p>
            <a:pPr marL="91440" marR="0" lvl="0" indent="-9144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endParaRPr lang="en-IN" sz="2000" dirty="0"/>
          </a:p>
          <a:p>
            <a:pPr marL="91440" marR="0" lvl="0" indent="-91440" algn="just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IN" sz="20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A "real-time online data collection tool” </a:t>
            </a:r>
            <a:r>
              <a:rPr lang="en-IN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 a web portal and used </a:t>
            </a:r>
          </a:p>
          <a:p>
            <a:pPr marL="91440" marR="0" lvl="0" indent="-91440" algn="just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endParaRPr lang="en-IN" sz="2000" dirty="0"/>
          </a:p>
          <a:p>
            <a:pPr marL="91440" marR="0" lvl="0" indent="-91440" algn="just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IN" sz="20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The classic PIE exercise evaluated all aspects</a:t>
            </a:r>
            <a:r>
              <a:rPr lang="en-IN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of COVID-19 and HPV vaccines roll-out </a:t>
            </a:r>
          </a:p>
          <a:p>
            <a:pPr marL="91440" marR="0" lvl="0" indent="-91440" algn="just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endParaRPr lang="en-IN" sz="2000" dirty="0"/>
          </a:p>
          <a:p>
            <a:pPr marL="91440" marR="0" lvl="0" indent="-91440" algn="just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IN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High level of political commitment for PIE: Briefing and debriefing meetings were </a:t>
            </a:r>
            <a:r>
              <a:rPr lang="en-IN" sz="20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chaired by HE Minister of Health</a:t>
            </a:r>
            <a:r>
              <a:rPr lang="en-IN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and attended by all senior officials of health department, members of technical advisory bodies and immunization partners.</a:t>
            </a:r>
            <a:endParaRPr lang="en-IN" sz="20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8FC72A-B02F-48BC-A774-B56A645975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AB70BE-1769-45B8-85A6-0C837432C7E6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DBEFF9"/>
                </a:solidFill>
                <a:effectLst/>
                <a:uLnTx/>
                <a:uFillTx/>
                <a:latin typeface="Elephan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DBEFF9"/>
              </a:solidFill>
              <a:effectLst/>
              <a:uLnTx/>
              <a:uFillTx/>
              <a:latin typeface="Elephant"/>
              <a:ea typeface="+mn-ea"/>
              <a:cs typeface="+mn-cs"/>
            </a:endParaRPr>
          </a:p>
        </p:txBody>
      </p:sp>
      <p:pic>
        <p:nvPicPr>
          <p:cNvPr id="7" name="Google Shape;124;p71">
            <a:extLst>
              <a:ext uri="{FF2B5EF4-FFF2-40B4-BE49-F238E27FC236}">
                <a16:creationId xmlns:a16="http://schemas.microsoft.com/office/drawing/2014/main" id="{732B6BDE-9E63-4768-ACA0-1D95878418A4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500633" y="1124055"/>
            <a:ext cx="4329231" cy="18440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Google Shape;125;p71">
            <a:extLst>
              <a:ext uri="{FF2B5EF4-FFF2-40B4-BE49-F238E27FC236}">
                <a16:creationId xmlns:a16="http://schemas.microsoft.com/office/drawing/2014/main" id="{FE4134F7-6D5E-4416-9CD9-2B305B02D07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20162" t="13937" r="15649"/>
          <a:stretch/>
        </p:blipFill>
        <p:spPr>
          <a:xfrm>
            <a:off x="7498079" y="3219923"/>
            <a:ext cx="4373825" cy="28536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Footer Placeholder 13">
            <a:extLst>
              <a:ext uri="{FF2B5EF4-FFF2-40B4-BE49-F238E27FC236}">
                <a16:creationId xmlns:a16="http://schemas.microsoft.com/office/drawing/2014/main" id="{1D266E2E-4D99-4C5B-B829-A3A84C0FE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3735" y="6437376"/>
            <a:ext cx="5292345" cy="362273"/>
          </a:xfrm>
        </p:spPr>
        <p:txBody>
          <a:bodyPr vert="horz" lIns="91440" tIns="45720" rIns="91440" bIns="45720" rtlCol="0" anchor="ctr">
            <a:normAutofit fontScale="925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400" b="0" i="1" u="none" strike="noStrike" kern="1200" cap="none" spc="50" normalizeH="0" baseline="0" noProof="0" dirty="0">
                <a:ln>
                  <a:noFill/>
                </a:ln>
                <a:solidFill>
                  <a:srgbClr val="009DD9"/>
                </a:solidFill>
                <a:effectLst/>
                <a:uLnTx/>
                <a:uFillTx/>
                <a:latin typeface="Arial Nova Light"/>
                <a:ea typeface="+mn-ea"/>
                <a:cs typeface="+mn-cs"/>
              </a:rPr>
              <a:t>Maldives Joint COVID-19 and HPV Vaccines PIE: December 2021</a:t>
            </a:r>
            <a:endParaRPr kumimoji="0" lang="en-US" sz="1400" b="0" i="1" u="none" strike="noStrike" kern="1200" cap="none" spc="50" normalizeH="0" baseline="0" noProof="0" dirty="0">
              <a:ln>
                <a:noFill/>
              </a:ln>
              <a:solidFill>
                <a:srgbClr val="009DD9"/>
              </a:solidFill>
              <a:effectLst/>
              <a:uLnTx/>
              <a:uFillTx/>
              <a:latin typeface="Arial Nova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69630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E409A230-1F63-4EE2-8589-626E2B6F9C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ova Light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CA51A8C-0E50-41DF-A91D-08AF981DAC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203942" cy="212896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ova Light"/>
              <a:ea typeface="+mn-ea"/>
              <a:cs typeface="+mn-cs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6F78591F-B0B0-4984-93CF-DF5F065334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2343647" cy="4385568"/>
          </a:xfrm>
          <a:custGeom>
            <a:avLst/>
            <a:gdLst>
              <a:gd name="connsiteX0" fmla="*/ 2343647 w 2343647"/>
              <a:gd name="connsiteY0" fmla="*/ 4385568 h 4385568"/>
              <a:gd name="connsiteX1" fmla="*/ 2329829 w 2343647"/>
              <a:gd name="connsiteY1" fmla="*/ 4385568 h 4385568"/>
              <a:gd name="connsiteX2" fmla="*/ 2309087 w 2343647"/>
              <a:gd name="connsiteY2" fmla="*/ 4243910 h 4385568"/>
              <a:gd name="connsiteX3" fmla="*/ 134816 w 2343647"/>
              <a:gd name="connsiteY3" fmla="*/ 2266740 h 4385568"/>
              <a:gd name="connsiteX4" fmla="*/ 0 w 2343647"/>
              <a:gd name="connsiteY4" fmla="*/ 2260357 h 4385568"/>
              <a:gd name="connsiteX5" fmla="*/ 134816 w 2343647"/>
              <a:gd name="connsiteY5" fmla="*/ 2253974 h 4385568"/>
              <a:gd name="connsiteX6" fmla="*/ 2340504 w 2343647"/>
              <a:gd name="connsiteY6" fmla="*/ 62243 h 4385568"/>
              <a:gd name="connsiteX7" fmla="*/ 2343647 w 2343647"/>
              <a:gd name="connsiteY7" fmla="*/ 0 h 4385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43647" h="4385568">
                <a:moveTo>
                  <a:pt x="2343647" y="4385568"/>
                </a:moveTo>
                <a:lnTo>
                  <a:pt x="2329829" y="4385568"/>
                </a:lnTo>
                <a:lnTo>
                  <a:pt x="2309087" y="4243910"/>
                </a:lnTo>
                <a:cubicBezTo>
                  <a:pt x="2106054" y="3186505"/>
                  <a:pt x="1224286" y="2370437"/>
                  <a:pt x="134816" y="2266740"/>
                </a:cubicBezTo>
                <a:lnTo>
                  <a:pt x="0" y="2260357"/>
                </a:lnTo>
                <a:lnTo>
                  <a:pt x="134816" y="2253974"/>
                </a:lnTo>
                <a:cubicBezTo>
                  <a:pt x="1296917" y="2143364"/>
                  <a:pt x="2222700" y="1222233"/>
                  <a:pt x="2340504" y="62243"/>
                </a:cubicBezTo>
                <a:lnTo>
                  <a:pt x="234364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ova Light"/>
              <a:ea typeface="+mn-ea"/>
              <a:cs typeface="+mn-cs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8FE457BD-7605-4CC4-9DAF-A74B3CC255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2343647" cy="4385568"/>
          </a:xfrm>
          <a:custGeom>
            <a:avLst/>
            <a:gdLst>
              <a:gd name="connsiteX0" fmla="*/ 2343647 w 2343647"/>
              <a:gd name="connsiteY0" fmla="*/ 4385568 h 4385568"/>
              <a:gd name="connsiteX1" fmla="*/ 2329829 w 2343647"/>
              <a:gd name="connsiteY1" fmla="*/ 4385568 h 4385568"/>
              <a:gd name="connsiteX2" fmla="*/ 2309087 w 2343647"/>
              <a:gd name="connsiteY2" fmla="*/ 4243910 h 4385568"/>
              <a:gd name="connsiteX3" fmla="*/ 134816 w 2343647"/>
              <a:gd name="connsiteY3" fmla="*/ 2266740 h 4385568"/>
              <a:gd name="connsiteX4" fmla="*/ 0 w 2343647"/>
              <a:gd name="connsiteY4" fmla="*/ 2260357 h 4385568"/>
              <a:gd name="connsiteX5" fmla="*/ 134816 w 2343647"/>
              <a:gd name="connsiteY5" fmla="*/ 2253974 h 4385568"/>
              <a:gd name="connsiteX6" fmla="*/ 2340504 w 2343647"/>
              <a:gd name="connsiteY6" fmla="*/ 62243 h 4385568"/>
              <a:gd name="connsiteX7" fmla="*/ 2343647 w 2343647"/>
              <a:gd name="connsiteY7" fmla="*/ 0 h 4385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43647" h="4385568">
                <a:moveTo>
                  <a:pt x="2343647" y="4385568"/>
                </a:moveTo>
                <a:lnTo>
                  <a:pt x="2329829" y="4385568"/>
                </a:lnTo>
                <a:lnTo>
                  <a:pt x="2309087" y="4243910"/>
                </a:lnTo>
                <a:cubicBezTo>
                  <a:pt x="2106054" y="3186505"/>
                  <a:pt x="1224286" y="2370437"/>
                  <a:pt x="134816" y="2266740"/>
                </a:cubicBezTo>
                <a:lnTo>
                  <a:pt x="0" y="2260357"/>
                </a:lnTo>
                <a:lnTo>
                  <a:pt x="134816" y="2253974"/>
                </a:lnTo>
                <a:cubicBezTo>
                  <a:pt x="1296917" y="2143364"/>
                  <a:pt x="2222700" y="1222233"/>
                  <a:pt x="2340504" y="62243"/>
                </a:cubicBezTo>
                <a:lnTo>
                  <a:pt x="2343647" y="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ova Light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560A85D-BBB3-4F95-8893-697258B227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1" y="394855"/>
            <a:ext cx="9614847" cy="1517616"/>
          </a:xfrm>
        </p:spPr>
        <p:txBody>
          <a:bodyPr>
            <a:normAutofit/>
          </a:bodyPr>
          <a:lstStyle/>
          <a:p>
            <a:r>
              <a:rPr lang="en-US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Preparatory activities for PIE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80CAC6-6A4F-4CF8-A9AF-552C391188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399" y="2514601"/>
            <a:ext cx="7458501" cy="3662362"/>
          </a:xfrm>
        </p:spPr>
        <p:txBody>
          <a:bodyPr>
            <a:normAutofit/>
          </a:bodyPr>
          <a:lstStyle/>
          <a:p>
            <a:pPr marL="342900" indent="-342900">
              <a:lnSpc>
                <a:spcPct val="110000"/>
              </a:lnSpc>
              <a:buClr>
                <a:schemeClr val="tx1"/>
              </a:buClr>
              <a:buSzPts val="2400"/>
              <a:buFont typeface="Arial"/>
              <a:buChar char="•"/>
            </a:pPr>
            <a:r>
              <a:rPr lang="en-IN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Conceptualizing of classic PIE amidst pandemic </a:t>
            </a:r>
            <a:endParaRPr lang="en-IN" sz="1800" dirty="0">
              <a:solidFill>
                <a:schemeClr val="tx1"/>
              </a:solidFill>
              <a:latin typeface="Calibri"/>
            </a:endParaRPr>
          </a:p>
          <a:p>
            <a:pPr marL="342900" indent="-342900">
              <a:lnSpc>
                <a:spcPct val="110000"/>
              </a:lnSpc>
              <a:spcBef>
                <a:spcPts val="1400"/>
              </a:spcBef>
              <a:buClr>
                <a:schemeClr val="tx1"/>
              </a:buClr>
              <a:buSzPts val="2400"/>
              <a:buFont typeface="Arial"/>
              <a:buChar char="•"/>
            </a:pPr>
            <a:r>
              <a:rPr lang="en-IN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Mobilizing national and international experts</a:t>
            </a:r>
            <a:endParaRPr lang="en-IN" sz="1800" dirty="0">
              <a:solidFill>
                <a:schemeClr val="tx1"/>
              </a:solidFill>
              <a:latin typeface="Calibri"/>
              <a:sym typeface="Calibri"/>
            </a:endParaRPr>
          </a:p>
          <a:p>
            <a:pPr marL="342900" indent="-342900">
              <a:lnSpc>
                <a:spcPct val="110000"/>
              </a:lnSpc>
              <a:spcBef>
                <a:spcPts val="1400"/>
              </a:spcBef>
              <a:buClr>
                <a:schemeClr val="tx1"/>
              </a:buClr>
              <a:buSzPts val="2400"/>
              <a:buFont typeface="Arial"/>
              <a:buChar char="•"/>
            </a:pPr>
            <a:r>
              <a:rPr lang="en-IN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Adopting questionnaires and tools to the country context</a:t>
            </a:r>
            <a:endParaRPr lang="en-IN" sz="1800" dirty="0">
              <a:solidFill>
                <a:schemeClr val="tx1"/>
              </a:solidFill>
              <a:latin typeface="Calibri"/>
              <a:ea typeface="Calibri"/>
              <a:cs typeface="Calibri"/>
            </a:endParaRPr>
          </a:p>
          <a:p>
            <a:pPr marL="342900" indent="-342900">
              <a:lnSpc>
                <a:spcPct val="110000"/>
              </a:lnSpc>
              <a:spcBef>
                <a:spcPts val="1400"/>
              </a:spcBef>
              <a:buClr>
                <a:schemeClr val="tx1"/>
              </a:buClr>
              <a:buSzPts val="2400"/>
              <a:buFont typeface="Arial"/>
              <a:buChar char="•"/>
            </a:pPr>
            <a:r>
              <a:rPr lang="en-IN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Developing the web tool and field testing</a:t>
            </a:r>
            <a:endParaRPr lang="en-IN" sz="1800" dirty="0">
              <a:solidFill>
                <a:schemeClr val="tx1"/>
              </a:solidFill>
              <a:latin typeface="Calibri"/>
              <a:ea typeface="Calibri"/>
              <a:cs typeface="Calibri"/>
            </a:endParaRPr>
          </a:p>
          <a:p>
            <a:pPr marL="342900" indent="-342900">
              <a:lnSpc>
                <a:spcPct val="110000"/>
              </a:lnSpc>
              <a:spcBef>
                <a:spcPts val="1400"/>
              </a:spcBef>
              <a:buClr>
                <a:schemeClr val="tx1"/>
              </a:buClr>
              <a:buSzPts val="2400"/>
              <a:buFont typeface="Arial"/>
              <a:buChar char="•"/>
            </a:pPr>
            <a:r>
              <a:rPr lang="en-IN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Regular preparatory coordination meetings among all three levels of WHO</a:t>
            </a:r>
            <a:endParaRPr lang="en-IN" sz="1800" dirty="0">
              <a:solidFill>
                <a:schemeClr val="tx1"/>
              </a:solidFill>
              <a:latin typeface="Calibri"/>
              <a:ea typeface="Calibri"/>
              <a:cs typeface="Calibri"/>
            </a:endParaRPr>
          </a:p>
          <a:p>
            <a:pPr marL="342900" indent="-342900">
              <a:lnSpc>
                <a:spcPct val="110000"/>
              </a:lnSpc>
              <a:spcBef>
                <a:spcPts val="1400"/>
              </a:spcBef>
              <a:buClr>
                <a:schemeClr val="tx1"/>
              </a:buClr>
              <a:buSzPts val="2400"/>
              <a:buFont typeface="Arial"/>
              <a:buChar char="•"/>
            </a:pPr>
            <a:r>
              <a:rPr lang="en-IN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Planning and coordinating with national, atoll, island focal points</a:t>
            </a:r>
            <a:endParaRPr lang="en-IN" sz="1800" dirty="0">
              <a:solidFill>
                <a:schemeClr val="tx1"/>
              </a:solidFill>
              <a:latin typeface="Calibri"/>
              <a:ea typeface="Calibri"/>
              <a:cs typeface="Calibri"/>
            </a:endParaRPr>
          </a:p>
          <a:p>
            <a:pPr marL="342900" indent="-342900">
              <a:lnSpc>
                <a:spcPct val="110000"/>
              </a:lnSpc>
              <a:spcBef>
                <a:spcPts val="1400"/>
              </a:spcBef>
              <a:buClr>
                <a:schemeClr val="tx1"/>
              </a:buClr>
              <a:buSzPts val="2400"/>
              <a:buFont typeface="Arial"/>
              <a:buChar char="•"/>
            </a:pPr>
            <a:r>
              <a:rPr lang="en-IN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Virtual trainings and orientations</a:t>
            </a:r>
            <a:endParaRPr lang="en-IN" sz="1800" dirty="0">
              <a:solidFill>
                <a:schemeClr val="tx1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327693E-8796-468D-88AE-19252DEF68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5000" b="8505"/>
          <a:stretch/>
        </p:blipFill>
        <p:spPr>
          <a:xfrm>
            <a:off x="8570537" y="4386266"/>
            <a:ext cx="3250919" cy="22308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1D3F4FD-8D1A-40CB-ACFC-7346BA009E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5000" b="10652"/>
          <a:stretch/>
        </p:blipFill>
        <p:spPr>
          <a:xfrm>
            <a:off x="8577460" y="2210248"/>
            <a:ext cx="3250919" cy="20714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8FC72A-B02F-48BC-A774-B56A645975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1152" y="6434524"/>
            <a:ext cx="693261" cy="365125"/>
          </a:xfrm>
        </p:spPr>
        <p:txBody>
          <a:bodyPr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08AB70BE-1769-45B8-85A6-0C837432C7E6}" type="slidenum">
              <a:rPr kumimoji="0" lang="en-US" sz="1900" b="0" i="0" u="none" strike="noStrike" kern="1200" cap="none" spc="0" normalizeH="0" baseline="0" noProof="0">
                <a:ln>
                  <a:noFill/>
                </a:ln>
                <a:solidFill>
                  <a:srgbClr val="009DD9"/>
                </a:solidFill>
                <a:effectLst/>
                <a:uLnTx/>
                <a:uFillTx/>
                <a:latin typeface="Elephan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srgbClr val="009DD9"/>
              </a:solidFill>
              <a:effectLst/>
              <a:uLnTx/>
              <a:uFillTx/>
              <a:latin typeface="Elephant"/>
              <a:ea typeface="+mn-ea"/>
              <a:cs typeface="+mn-cs"/>
            </a:endParaRPr>
          </a:p>
        </p:txBody>
      </p:sp>
      <p:sp>
        <p:nvSpPr>
          <p:cNvPr id="12" name="Footer Placeholder 13">
            <a:extLst>
              <a:ext uri="{FF2B5EF4-FFF2-40B4-BE49-F238E27FC236}">
                <a16:creationId xmlns:a16="http://schemas.microsoft.com/office/drawing/2014/main" id="{897F41CD-C429-4A01-B34E-E3A255CEB0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4367" y="6434524"/>
            <a:ext cx="5292345" cy="362273"/>
          </a:xfrm>
        </p:spPr>
        <p:txBody>
          <a:bodyPr vert="horz" lIns="91440" tIns="45720" rIns="91440" bIns="45720" rtlCol="0" anchor="ctr">
            <a:normAutofit fontScale="925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400" b="0" i="1" u="none" strike="noStrike" kern="1200" cap="none" spc="50" normalizeH="0" baseline="0" noProof="0" dirty="0">
                <a:ln>
                  <a:noFill/>
                </a:ln>
                <a:solidFill>
                  <a:srgbClr val="009DD9"/>
                </a:solidFill>
                <a:effectLst/>
                <a:uLnTx/>
                <a:uFillTx/>
                <a:latin typeface="Arial Nova Light"/>
                <a:ea typeface="+mn-ea"/>
                <a:cs typeface="+mn-cs"/>
              </a:rPr>
              <a:t>Maldives Joint COVID-19 and HPV Vaccines PIE: December 2021</a:t>
            </a:r>
            <a:endParaRPr kumimoji="0" lang="en-US" sz="1400" b="0" i="1" u="none" strike="noStrike" kern="1200" cap="none" spc="50" normalizeH="0" baseline="0" noProof="0" dirty="0">
              <a:ln>
                <a:noFill/>
              </a:ln>
              <a:solidFill>
                <a:srgbClr val="009DD9"/>
              </a:solidFill>
              <a:effectLst/>
              <a:uLnTx/>
              <a:uFillTx/>
              <a:latin typeface="Arial Nova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83294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E409A230-1F63-4EE2-8589-626E2B6F9C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ova Light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CA51A8C-0E50-41DF-A91D-08AF981DAC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203942" cy="212896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ova Light"/>
              <a:ea typeface="+mn-ea"/>
              <a:cs typeface="+mn-cs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6F78591F-B0B0-4984-93CF-DF5F065334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2343647" cy="4385568"/>
          </a:xfrm>
          <a:custGeom>
            <a:avLst/>
            <a:gdLst>
              <a:gd name="connsiteX0" fmla="*/ 2343647 w 2343647"/>
              <a:gd name="connsiteY0" fmla="*/ 4385568 h 4385568"/>
              <a:gd name="connsiteX1" fmla="*/ 2329829 w 2343647"/>
              <a:gd name="connsiteY1" fmla="*/ 4385568 h 4385568"/>
              <a:gd name="connsiteX2" fmla="*/ 2309087 w 2343647"/>
              <a:gd name="connsiteY2" fmla="*/ 4243910 h 4385568"/>
              <a:gd name="connsiteX3" fmla="*/ 134816 w 2343647"/>
              <a:gd name="connsiteY3" fmla="*/ 2266740 h 4385568"/>
              <a:gd name="connsiteX4" fmla="*/ 0 w 2343647"/>
              <a:gd name="connsiteY4" fmla="*/ 2260357 h 4385568"/>
              <a:gd name="connsiteX5" fmla="*/ 134816 w 2343647"/>
              <a:gd name="connsiteY5" fmla="*/ 2253974 h 4385568"/>
              <a:gd name="connsiteX6" fmla="*/ 2340504 w 2343647"/>
              <a:gd name="connsiteY6" fmla="*/ 62243 h 4385568"/>
              <a:gd name="connsiteX7" fmla="*/ 2343647 w 2343647"/>
              <a:gd name="connsiteY7" fmla="*/ 0 h 4385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43647" h="4385568">
                <a:moveTo>
                  <a:pt x="2343647" y="4385568"/>
                </a:moveTo>
                <a:lnTo>
                  <a:pt x="2329829" y="4385568"/>
                </a:lnTo>
                <a:lnTo>
                  <a:pt x="2309087" y="4243910"/>
                </a:lnTo>
                <a:cubicBezTo>
                  <a:pt x="2106054" y="3186505"/>
                  <a:pt x="1224286" y="2370437"/>
                  <a:pt x="134816" y="2266740"/>
                </a:cubicBezTo>
                <a:lnTo>
                  <a:pt x="0" y="2260357"/>
                </a:lnTo>
                <a:lnTo>
                  <a:pt x="134816" y="2253974"/>
                </a:lnTo>
                <a:cubicBezTo>
                  <a:pt x="1296917" y="2143364"/>
                  <a:pt x="2222700" y="1222233"/>
                  <a:pt x="2340504" y="62243"/>
                </a:cubicBezTo>
                <a:lnTo>
                  <a:pt x="234364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ova Light"/>
              <a:ea typeface="+mn-ea"/>
              <a:cs typeface="+mn-cs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8FE457BD-7605-4CC4-9DAF-A74B3CC255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2343647" cy="4385568"/>
          </a:xfrm>
          <a:custGeom>
            <a:avLst/>
            <a:gdLst>
              <a:gd name="connsiteX0" fmla="*/ 2343647 w 2343647"/>
              <a:gd name="connsiteY0" fmla="*/ 4385568 h 4385568"/>
              <a:gd name="connsiteX1" fmla="*/ 2329829 w 2343647"/>
              <a:gd name="connsiteY1" fmla="*/ 4385568 h 4385568"/>
              <a:gd name="connsiteX2" fmla="*/ 2309087 w 2343647"/>
              <a:gd name="connsiteY2" fmla="*/ 4243910 h 4385568"/>
              <a:gd name="connsiteX3" fmla="*/ 134816 w 2343647"/>
              <a:gd name="connsiteY3" fmla="*/ 2266740 h 4385568"/>
              <a:gd name="connsiteX4" fmla="*/ 0 w 2343647"/>
              <a:gd name="connsiteY4" fmla="*/ 2260357 h 4385568"/>
              <a:gd name="connsiteX5" fmla="*/ 134816 w 2343647"/>
              <a:gd name="connsiteY5" fmla="*/ 2253974 h 4385568"/>
              <a:gd name="connsiteX6" fmla="*/ 2340504 w 2343647"/>
              <a:gd name="connsiteY6" fmla="*/ 62243 h 4385568"/>
              <a:gd name="connsiteX7" fmla="*/ 2343647 w 2343647"/>
              <a:gd name="connsiteY7" fmla="*/ 0 h 4385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43647" h="4385568">
                <a:moveTo>
                  <a:pt x="2343647" y="4385568"/>
                </a:moveTo>
                <a:lnTo>
                  <a:pt x="2329829" y="4385568"/>
                </a:lnTo>
                <a:lnTo>
                  <a:pt x="2309087" y="4243910"/>
                </a:lnTo>
                <a:cubicBezTo>
                  <a:pt x="2106054" y="3186505"/>
                  <a:pt x="1224286" y="2370437"/>
                  <a:pt x="134816" y="2266740"/>
                </a:cubicBezTo>
                <a:lnTo>
                  <a:pt x="0" y="2260357"/>
                </a:lnTo>
                <a:lnTo>
                  <a:pt x="134816" y="2253974"/>
                </a:lnTo>
                <a:cubicBezTo>
                  <a:pt x="1296917" y="2143364"/>
                  <a:pt x="2222700" y="1222233"/>
                  <a:pt x="2340504" y="62243"/>
                </a:cubicBezTo>
                <a:lnTo>
                  <a:pt x="2343647" y="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ova Light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560A85D-BBB3-4F95-8893-697258B227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1" y="394855"/>
            <a:ext cx="9614847" cy="1517616"/>
          </a:xfrm>
        </p:spPr>
        <p:txBody>
          <a:bodyPr>
            <a:normAutofit/>
          </a:bodyPr>
          <a:lstStyle/>
          <a:p>
            <a:r>
              <a:rPr lang="en-US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Process of Evaluation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80CAC6-6A4F-4CF8-A9AF-552C391188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9298" y="2801434"/>
            <a:ext cx="7489421" cy="3855206"/>
          </a:xfrm>
        </p:spPr>
        <p:txBody>
          <a:bodyPr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IN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Followed methodology for a classic cPIE as per WHO interim guidance: </a:t>
            </a:r>
            <a:endParaRPr lang="en-IN" sz="2000" dirty="0"/>
          </a:p>
          <a:p>
            <a:pPr marL="342900" lvl="6" indent="-342900">
              <a:lnSpc>
                <a:spcPct val="90000"/>
              </a:lnSpc>
              <a:spcBef>
                <a:spcPts val="1400"/>
              </a:spcBef>
              <a:buSzPts val="2000"/>
              <a:buChar char="•"/>
            </a:pPr>
            <a:r>
              <a:rPr lang="en-IN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Desk review of relevant background documents</a:t>
            </a:r>
            <a:endParaRPr lang="en-IN" sz="2000" dirty="0"/>
          </a:p>
          <a:p>
            <a:pPr marL="342900" lvl="6" indent="-342900">
              <a:lnSpc>
                <a:spcPct val="90000"/>
              </a:lnSpc>
              <a:spcBef>
                <a:spcPts val="1600"/>
              </a:spcBef>
              <a:buSzPts val="2000"/>
              <a:buChar char="•"/>
            </a:pPr>
            <a:r>
              <a:rPr lang="en-IN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Field visits to conduct interviews and inspection of sites at all levels (7 atolls and</a:t>
            </a:r>
            <a:r>
              <a:rPr lang="en-IN" sz="2000" dirty="0">
                <a:latin typeface="Calibri"/>
                <a:ea typeface="Calibri"/>
                <a:cs typeface="Calibri"/>
                <a:sym typeface="Calibri"/>
              </a:rPr>
              <a:t>  </a:t>
            </a:r>
            <a:r>
              <a:rPr lang="en-IN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Male’ region)</a:t>
            </a:r>
            <a:endParaRPr lang="en-IN" sz="2000" dirty="0">
              <a:latin typeface="Calibri"/>
              <a:ea typeface="Calibri"/>
              <a:cs typeface="Calibri"/>
            </a:endParaRPr>
          </a:p>
          <a:p>
            <a:pPr marL="342900" lvl="6" indent="-342900">
              <a:spcBef>
                <a:spcPts val="1600"/>
              </a:spcBef>
              <a:buSzPts val="2000"/>
            </a:pPr>
            <a:r>
              <a:rPr lang="en-IN" sz="2000" dirty="0">
                <a:latin typeface="Calibri"/>
                <a:ea typeface="Calibri"/>
                <a:cs typeface="Calibri"/>
              </a:rPr>
              <a:t>Each</a:t>
            </a:r>
            <a:r>
              <a:rPr lang="en-IN" sz="2000" dirty="0">
                <a:latin typeface="Calibri"/>
                <a:ea typeface="Calibri"/>
                <a:cs typeface="Calibri"/>
                <a:sym typeface="Calibri"/>
              </a:rPr>
              <a:t> team was led by an external assessor (international expert)</a:t>
            </a:r>
            <a:endParaRPr lang="en-IN" sz="2000" dirty="0">
              <a:latin typeface="Calibri"/>
              <a:ea typeface="Calibri"/>
              <a:cs typeface="Calibri"/>
            </a:endParaRPr>
          </a:p>
          <a:p>
            <a:pPr marL="342900" lvl="6" indent="-342900">
              <a:lnSpc>
                <a:spcPct val="90000"/>
              </a:lnSpc>
              <a:spcBef>
                <a:spcPts val="1600"/>
              </a:spcBef>
              <a:buSzPts val="2000"/>
              <a:buChar char="•"/>
            </a:pPr>
            <a:r>
              <a:rPr lang="en-IN" sz="2000" dirty="0">
                <a:latin typeface="Calibri"/>
                <a:ea typeface="Calibri"/>
                <a:cs typeface="Calibri"/>
              </a:rPr>
              <a:t>Stakeholder engagement and discussions</a:t>
            </a:r>
          </a:p>
          <a:p>
            <a:pPr marL="342900" lvl="6" indent="-342900">
              <a:lnSpc>
                <a:spcPct val="90000"/>
              </a:lnSpc>
              <a:spcBef>
                <a:spcPts val="1400"/>
              </a:spcBef>
              <a:buSzPts val="2000"/>
              <a:buChar char="•"/>
            </a:pPr>
            <a:r>
              <a:rPr lang="en-IN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Compilation and analysis based </a:t>
            </a:r>
            <a:r>
              <a:rPr lang="en-IN" sz="2000" dirty="0">
                <a:latin typeface="Calibri"/>
                <a:ea typeface="Calibri"/>
                <a:cs typeface="Calibri"/>
                <a:sym typeface="Calibri"/>
              </a:rPr>
              <a:t>on thematic areas</a:t>
            </a:r>
            <a:endParaRPr lang="en-IN" sz="2000" dirty="0"/>
          </a:p>
          <a:p>
            <a:pPr marL="342900" lvl="6" indent="-342900">
              <a:lnSpc>
                <a:spcPct val="90000"/>
              </a:lnSpc>
              <a:spcBef>
                <a:spcPts val="1400"/>
              </a:spcBef>
              <a:buSzPts val="2000"/>
              <a:buChar char="•"/>
            </a:pPr>
            <a:r>
              <a:rPr lang="en-IN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Briefing and debriefing meetings</a:t>
            </a:r>
            <a:endParaRPr lang="en-IN" sz="20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8FC72A-B02F-48BC-A774-B56A645975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1152" y="6434524"/>
            <a:ext cx="693261" cy="365125"/>
          </a:xfrm>
        </p:spPr>
        <p:txBody>
          <a:bodyPr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08AB70BE-1769-45B8-85A6-0C837432C7E6}" type="slidenum">
              <a:rPr kumimoji="0" lang="en-US" sz="1900" b="0" i="0" u="none" strike="noStrike" kern="1200" cap="none" spc="0" normalizeH="0" baseline="0" noProof="0">
                <a:ln>
                  <a:noFill/>
                </a:ln>
                <a:solidFill>
                  <a:srgbClr val="009DD9"/>
                </a:solidFill>
                <a:effectLst/>
                <a:uLnTx/>
                <a:uFillTx/>
                <a:latin typeface="Elephan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srgbClr val="009DD9"/>
              </a:solidFill>
              <a:effectLst/>
              <a:uLnTx/>
              <a:uFillTx/>
              <a:latin typeface="Elephant"/>
              <a:ea typeface="+mn-ea"/>
              <a:cs typeface="+mn-cs"/>
            </a:endParaRPr>
          </a:p>
        </p:txBody>
      </p:sp>
      <p:sp>
        <p:nvSpPr>
          <p:cNvPr id="12" name="Footer Placeholder 13">
            <a:extLst>
              <a:ext uri="{FF2B5EF4-FFF2-40B4-BE49-F238E27FC236}">
                <a16:creationId xmlns:a16="http://schemas.microsoft.com/office/drawing/2014/main" id="{897F41CD-C429-4A01-B34E-E3A255CEB0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3735" y="6437376"/>
            <a:ext cx="5292345" cy="362273"/>
          </a:xfrm>
        </p:spPr>
        <p:txBody>
          <a:bodyPr vert="horz" lIns="91440" tIns="45720" rIns="91440" bIns="45720" rtlCol="0" anchor="ctr">
            <a:normAutofit fontScale="925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400" b="0" i="1" u="none" strike="noStrike" kern="1200" cap="none" spc="50" normalizeH="0" baseline="0" noProof="0" dirty="0">
                <a:ln>
                  <a:noFill/>
                </a:ln>
                <a:solidFill>
                  <a:srgbClr val="009DD9"/>
                </a:solidFill>
                <a:effectLst/>
                <a:uLnTx/>
                <a:uFillTx/>
                <a:latin typeface="Arial Nova Light"/>
                <a:ea typeface="+mn-ea"/>
                <a:cs typeface="+mn-cs"/>
              </a:rPr>
              <a:t>Maldives Joint COVID-19 and HPV Vaccines PIE: December 2021</a:t>
            </a:r>
            <a:endParaRPr kumimoji="0" lang="en-US" sz="1400" b="0" i="1" u="none" strike="noStrike" kern="1200" cap="none" spc="50" normalizeH="0" baseline="0" noProof="0" dirty="0">
              <a:ln>
                <a:noFill/>
              </a:ln>
              <a:solidFill>
                <a:srgbClr val="009DD9"/>
              </a:solidFill>
              <a:effectLst/>
              <a:uLnTx/>
              <a:uFillTx/>
              <a:latin typeface="Arial Nova Light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BEC895F-F40D-4CDA-9594-81B3B14CBD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6992" y="192724"/>
            <a:ext cx="3503977" cy="52840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5073758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C115CF-D209-4317-A1CA-AADC27831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AB70BE-1769-45B8-85A6-0C837432C7E6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DBEFF9"/>
                </a:solidFill>
                <a:effectLst/>
                <a:uLnTx/>
                <a:uFillTx/>
                <a:latin typeface="Elephan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DBEFF9"/>
              </a:solidFill>
              <a:effectLst/>
              <a:uLnTx/>
              <a:uFillTx/>
              <a:latin typeface="Elephant"/>
              <a:ea typeface="+mn-ea"/>
              <a:cs typeface="+mn-cs"/>
            </a:endParaRPr>
          </a:p>
        </p:txBody>
      </p:sp>
      <p:grpSp>
        <p:nvGrpSpPr>
          <p:cNvPr id="6" name="Google Shape;130;p72">
            <a:extLst>
              <a:ext uri="{FF2B5EF4-FFF2-40B4-BE49-F238E27FC236}">
                <a16:creationId xmlns:a16="http://schemas.microsoft.com/office/drawing/2014/main" id="{A36C0EAA-8C60-49CA-B08B-1C4CE22BFC8D}"/>
              </a:ext>
            </a:extLst>
          </p:cNvPr>
          <p:cNvGrpSpPr/>
          <p:nvPr/>
        </p:nvGrpSpPr>
        <p:grpSpPr>
          <a:xfrm>
            <a:off x="714668" y="1625321"/>
            <a:ext cx="4947461" cy="4310304"/>
            <a:chOff x="580033" y="1154"/>
            <a:chExt cx="5111774" cy="4625010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grpSpPr>
        <p:sp>
          <p:nvSpPr>
            <p:cNvPr id="7" name="Google Shape;131;p72">
              <a:extLst>
                <a:ext uri="{FF2B5EF4-FFF2-40B4-BE49-F238E27FC236}">
                  <a16:creationId xmlns:a16="http://schemas.microsoft.com/office/drawing/2014/main" id="{30611D97-2819-418A-B8B5-D1901E3D4B0C}"/>
                </a:ext>
              </a:extLst>
            </p:cNvPr>
            <p:cNvSpPr/>
            <p:nvPr/>
          </p:nvSpPr>
          <p:spPr>
            <a:xfrm rot="10800000">
              <a:off x="861041" y="1154"/>
              <a:ext cx="4830748" cy="746688"/>
            </a:xfrm>
            <a:prstGeom prst="homePlate">
              <a:avLst>
                <a:gd name="adj" fmla="val 50000"/>
              </a:avLst>
            </a:prstGeom>
            <a:solidFill>
              <a:srgbClr val="9BC0C5">
                <a:alpha val="81568"/>
              </a:srgbClr>
            </a:solidFill>
            <a:ln w="158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" name="Google Shape;132;p72">
              <a:extLst>
                <a:ext uri="{FF2B5EF4-FFF2-40B4-BE49-F238E27FC236}">
                  <a16:creationId xmlns:a16="http://schemas.microsoft.com/office/drawing/2014/main" id="{7377C2A9-DD58-46CB-B30E-1F1147518258}"/>
                </a:ext>
              </a:extLst>
            </p:cNvPr>
            <p:cNvSpPr txBox="1"/>
            <p:nvPr/>
          </p:nvSpPr>
          <p:spPr>
            <a:xfrm>
              <a:off x="1047713" y="1154"/>
              <a:ext cx="4644076" cy="746688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txBody>
            <a:bodyPr spcFirstLastPara="1" wrap="square" lIns="329250" tIns="68575" rIns="128000" bIns="6857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  1. Regulatory Preparedness </a:t>
              </a: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" name="Google Shape;133;p72">
              <a:extLst>
                <a:ext uri="{FF2B5EF4-FFF2-40B4-BE49-F238E27FC236}">
                  <a16:creationId xmlns:a16="http://schemas.microsoft.com/office/drawing/2014/main" id="{5DD611BD-B0BC-48FD-89B1-600D09D967C0}"/>
                </a:ext>
              </a:extLst>
            </p:cNvPr>
            <p:cNvSpPr/>
            <p:nvPr/>
          </p:nvSpPr>
          <p:spPr>
            <a:xfrm>
              <a:off x="580033" y="1154"/>
              <a:ext cx="746688" cy="746688"/>
            </a:xfrm>
            <a:prstGeom prst="ellipse">
              <a:avLst/>
            </a:prstGeom>
            <a:blipFill rotWithShape="1">
              <a:blip r:embed="rId2">
                <a:alphaModFix/>
              </a:blip>
              <a:stretch>
                <a:fillRect/>
              </a:stretch>
            </a:blipFill>
            <a:ln w="158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" name="Google Shape;134;p72">
              <a:extLst>
                <a:ext uri="{FF2B5EF4-FFF2-40B4-BE49-F238E27FC236}">
                  <a16:creationId xmlns:a16="http://schemas.microsoft.com/office/drawing/2014/main" id="{0771E3FB-A097-401E-B144-2DF96C6E66A7}"/>
                </a:ext>
              </a:extLst>
            </p:cNvPr>
            <p:cNvSpPr/>
            <p:nvPr/>
          </p:nvSpPr>
          <p:spPr>
            <a:xfrm rot="10800000">
              <a:off x="861041" y="970735"/>
              <a:ext cx="4830748" cy="746688"/>
            </a:xfrm>
            <a:prstGeom prst="homePlate">
              <a:avLst>
                <a:gd name="adj" fmla="val 50000"/>
              </a:avLst>
            </a:prstGeom>
            <a:solidFill>
              <a:srgbClr val="9BC0C5">
                <a:alpha val="73333"/>
              </a:srgbClr>
            </a:solidFill>
            <a:ln w="158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" name="Google Shape;135;p72">
              <a:extLst>
                <a:ext uri="{FF2B5EF4-FFF2-40B4-BE49-F238E27FC236}">
                  <a16:creationId xmlns:a16="http://schemas.microsoft.com/office/drawing/2014/main" id="{E0E675A4-8DD9-4E44-8BA0-435504443255}"/>
                </a:ext>
              </a:extLst>
            </p:cNvPr>
            <p:cNvSpPr txBox="1"/>
            <p:nvPr/>
          </p:nvSpPr>
          <p:spPr>
            <a:xfrm>
              <a:off x="1047713" y="970735"/>
              <a:ext cx="4644076" cy="746688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txBody>
            <a:bodyPr spcFirstLastPara="1" wrap="square" lIns="329250" tIns="68575" rIns="128000" bIns="6857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  2. Planning and Coordination</a:t>
              </a: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Google Shape;136;p72">
              <a:extLst>
                <a:ext uri="{FF2B5EF4-FFF2-40B4-BE49-F238E27FC236}">
                  <a16:creationId xmlns:a16="http://schemas.microsoft.com/office/drawing/2014/main" id="{D6FB176E-2182-41C8-8144-9AD00B7F10ED}"/>
                </a:ext>
              </a:extLst>
            </p:cNvPr>
            <p:cNvSpPr/>
            <p:nvPr/>
          </p:nvSpPr>
          <p:spPr>
            <a:xfrm>
              <a:off x="580033" y="970735"/>
              <a:ext cx="746688" cy="746688"/>
            </a:xfrm>
            <a:prstGeom prst="ellipse">
              <a:avLst/>
            </a:prstGeom>
            <a:blipFill rotWithShape="1">
              <a:blip r:embed="rId3">
                <a:alphaModFix/>
              </a:blip>
              <a:stretch>
                <a:fillRect/>
              </a:stretch>
            </a:blipFill>
            <a:ln w="158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Google Shape;137;p72">
              <a:extLst>
                <a:ext uri="{FF2B5EF4-FFF2-40B4-BE49-F238E27FC236}">
                  <a16:creationId xmlns:a16="http://schemas.microsoft.com/office/drawing/2014/main" id="{1B0A53A9-3D85-4E7A-B922-C863DF31F935}"/>
                </a:ext>
              </a:extLst>
            </p:cNvPr>
            <p:cNvSpPr/>
            <p:nvPr/>
          </p:nvSpPr>
          <p:spPr>
            <a:xfrm rot="10800000">
              <a:off x="861059" y="1954599"/>
              <a:ext cx="4830748" cy="746688"/>
            </a:xfrm>
            <a:prstGeom prst="homePlate">
              <a:avLst>
                <a:gd name="adj" fmla="val 50000"/>
              </a:avLst>
            </a:prstGeom>
            <a:solidFill>
              <a:srgbClr val="9BC0C5">
                <a:alpha val="65490"/>
              </a:srgbClr>
            </a:solidFill>
            <a:ln w="158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" name="Google Shape;138;p72">
              <a:extLst>
                <a:ext uri="{FF2B5EF4-FFF2-40B4-BE49-F238E27FC236}">
                  <a16:creationId xmlns:a16="http://schemas.microsoft.com/office/drawing/2014/main" id="{FAA3D328-DF26-419A-A5A6-1488B997DC89}"/>
                </a:ext>
              </a:extLst>
            </p:cNvPr>
            <p:cNvSpPr txBox="1"/>
            <p:nvPr/>
          </p:nvSpPr>
          <p:spPr>
            <a:xfrm>
              <a:off x="1047731" y="1954599"/>
              <a:ext cx="4644076" cy="746688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txBody>
            <a:bodyPr spcFirstLastPara="1" wrap="square" lIns="329250" tIns="68575" rIns="128000" bIns="6857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 3. Service delivery</a:t>
              </a:r>
              <a:endParaRPr kumimoji="0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39;p72">
              <a:extLst>
                <a:ext uri="{FF2B5EF4-FFF2-40B4-BE49-F238E27FC236}">
                  <a16:creationId xmlns:a16="http://schemas.microsoft.com/office/drawing/2014/main" id="{F95492FA-EC7F-4A44-A67B-C3E4BA8C829D}"/>
                </a:ext>
              </a:extLst>
            </p:cNvPr>
            <p:cNvSpPr/>
            <p:nvPr/>
          </p:nvSpPr>
          <p:spPr>
            <a:xfrm>
              <a:off x="580033" y="1940315"/>
              <a:ext cx="746688" cy="746688"/>
            </a:xfrm>
            <a:prstGeom prst="ellipse">
              <a:avLst/>
            </a:prstGeom>
            <a:blipFill rotWithShape="1">
              <a:blip r:embed="rId4">
                <a:alphaModFix/>
              </a:blip>
              <a:stretch>
                <a:fillRect/>
              </a:stretch>
            </a:blipFill>
            <a:ln w="158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140;p72">
              <a:extLst>
                <a:ext uri="{FF2B5EF4-FFF2-40B4-BE49-F238E27FC236}">
                  <a16:creationId xmlns:a16="http://schemas.microsoft.com/office/drawing/2014/main" id="{4BAB70FF-F4AB-4C75-81B8-71CF6AC6AF46}"/>
                </a:ext>
              </a:extLst>
            </p:cNvPr>
            <p:cNvSpPr/>
            <p:nvPr/>
          </p:nvSpPr>
          <p:spPr>
            <a:xfrm rot="10800000">
              <a:off x="861041" y="2909896"/>
              <a:ext cx="4830748" cy="746688"/>
            </a:xfrm>
            <a:prstGeom prst="homePlate">
              <a:avLst>
                <a:gd name="adj" fmla="val 50000"/>
              </a:avLst>
            </a:prstGeom>
            <a:solidFill>
              <a:srgbClr val="9BC0C5">
                <a:alpha val="57254"/>
              </a:srgbClr>
            </a:solidFill>
            <a:ln w="158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141;p72">
              <a:extLst>
                <a:ext uri="{FF2B5EF4-FFF2-40B4-BE49-F238E27FC236}">
                  <a16:creationId xmlns:a16="http://schemas.microsoft.com/office/drawing/2014/main" id="{91096C54-D07A-495F-828A-BDBD0CEE1EAE}"/>
                </a:ext>
              </a:extLst>
            </p:cNvPr>
            <p:cNvSpPr txBox="1"/>
            <p:nvPr/>
          </p:nvSpPr>
          <p:spPr>
            <a:xfrm>
              <a:off x="1047713" y="2909896"/>
              <a:ext cx="4644076" cy="746688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txBody>
            <a:bodyPr spcFirstLastPara="1" wrap="square" lIns="329250" tIns="76200" rIns="142225" bIns="762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 4. Costing and &amp; funding</a:t>
              </a:r>
              <a:endParaRPr kumimoji="0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142;p72">
              <a:extLst>
                <a:ext uri="{FF2B5EF4-FFF2-40B4-BE49-F238E27FC236}">
                  <a16:creationId xmlns:a16="http://schemas.microsoft.com/office/drawing/2014/main" id="{3B3B9936-8F4A-483D-AEF8-FA91E816B05B}"/>
                </a:ext>
              </a:extLst>
            </p:cNvPr>
            <p:cNvSpPr/>
            <p:nvPr/>
          </p:nvSpPr>
          <p:spPr>
            <a:xfrm>
              <a:off x="580033" y="2909896"/>
              <a:ext cx="746688" cy="746688"/>
            </a:xfrm>
            <a:prstGeom prst="ellipse">
              <a:avLst/>
            </a:prstGeom>
            <a:blipFill rotWithShape="1">
              <a:blip r:embed="rId5">
                <a:alphaModFix/>
              </a:blip>
              <a:stretch>
                <a:fillRect/>
              </a:stretch>
            </a:blipFill>
            <a:ln w="158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" name="Google Shape;143;p72">
              <a:extLst>
                <a:ext uri="{FF2B5EF4-FFF2-40B4-BE49-F238E27FC236}">
                  <a16:creationId xmlns:a16="http://schemas.microsoft.com/office/drawing/2014/main" id="{8985FAE3-AE21-45E5-8F53-3979CFF647F6}"/>
                </a:ext>
              </a:extLst>
            </p:cNvPr>
            <p:cNvSpPr/>
            <p:nvPr/>
          </p:nvSpPr>
          <p:spPr>
            <a:xfrm rot="10800000">
              <a:off x="861041" y="3879476"/>
              <a:ext cx="4830748" cy="746688"/>
            </a:xfrm>
            <a:prstGeom prst="homePlate">
              <a:avLst>
                <a:gd name="adj" fmla="val 50000"/>
              </a:avLst>
            </a:prstGeom>
            <a:solidFill>
              <a:srgbClr val="9BC0C5">
                <a:alpha val="49411"/>
              </a:srgbClr>
            </a:solidFill>
            <a:ln w="158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144;p72">
              <a:extLst>
                <a:ext uri="{FF2B5EF4-FFF2-40B4-BE49-F238E27FC236}">
                  <a16:creationId xmlns:a16="http://schemas.microsoft.com/office/drawing/2014/main" id="{1FB6231D-496C-4A2E-8FCA-CD51179A68B6}"/>
                </a:ext>
              </a:extLst>
            </p:cNvPr>
            <p:cNvSpPr txBox="1"/>
            <p:nvPr/>
          </p:nvSpPr>
          <p:spPr>
            <a:xfrm>
              <a:off x="1047713" y="3879476"/>
              <a:ext cx="4644076" cy="746688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txBody>
            <a:bodyPr spcFirstLastPara="1" wrap="square" lIns="329250" tIns="68575" rIns="128000" bIns="6857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5. Supply Chain </a:t>
              </a: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    Management and Health  Care Waste </a:t>
              </a: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145;p72">
              <a:extLst>
                <a:ext uri="{FF2B5EF4-FFF2-40B4-BE49-F238E27FC236}">
                  <a16:creationId xmlns:a16="http://schemas.microsoft.com/office/drawing/2014/main" id="{17A2FF89-31FB-4FEC-9B82-F8D8BE2084BB}"/>
                </a:ext>
              </a:extLst>
            </p:cNvPr>
            <p:cNvSpPr/>
            <p:nvPr/>
          </p:nvSpPr>
          <p:spPr>
            <a:xfrm>
              <a:off x="580033" y="3879476"/>
              <a:ext cx="746688" cy="746688"/>
            </a:xfrm>
            <a:prstGeom prst="ellipse">
              <a:avLst/>
            </a:prstGeom>
            <a:blipFill rotWithShape="1">
              <a:blip r:embed="rId6">
                <a:alphaModFix/>
              </a:blip>
              <a:stretch>
                <a:fillRect/>
              </a:stretch>
            </a:blipFill>
            <a:ln w="158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" name="Google Shape;146;p72">
            <a:extLst>
              <a:ext uri="{FF2B5EF4-FFF2-40B4-BE49-F238E27FC236}">
                <a16:creationId xmlns:a16="http://schemas.microsoft.com/office/drawing/2014/main" id="{BF8FD2E4-1896-4C55-93EA-41FAADCC36A0}"/>
              </a:ext>
            </a:extLst>
          </p:cNvPr>
          <p:cNvGrpSpPr/>
          <p:nvPr/>
        </p:nvGrpSpPr>
        <p:grpSpPr>
          <a:xfrm>
            <a:off x="5743498" y="1641336"/>
            <a:ext cx="5315930" cy="4307077"/>
            <a:chOff x="640246" y="2886"/>
            <a:chExt cx="5409353" cy="4621547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grpSpPr>
        <p:sp>
          <p:nvSpPr>
            <p:cNvPr id="23" name="Google Shape;147;p72">
              <a:extLst>
                <a:ext uri="{FF2B5EF4-FFF2-40B4-BE49-F238E27FC236}">
                  <a16:creationId xmlns:a16="http://schemas.microsoft.com/office/drawing/2014/main" id="{8949C148-A209-4D8C-A163-D8CC1FF5191A}"/>
                </a:ext>
              </a:extLst>
            </p:cNvPr>
            <p:cNvSpPr/>
            <p:nvPr/>
          </p:nvSpPr>
          <p:spPr>
            <a:xfrm rot="10800000">
              <a:off x="915170" y="2886"/>
              <a:ext cx="5134429" cy="746129"/>
            </a:xfrm>
            <a:prstGeom prst="homePlate">
              <a:avLst>
                <a:gd name="adj" fmla="val 50000"/>
              </a:avLst>
            </a:prstGeom>
            <a:solidFill>
              <a:srgbClr val="9BC0C5">
                <a:alpha val="89411"/>
              </a:srgbClr>
            </a:solidFill>
            <a:ln w="1270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Google Shape;148;p72">
              <a:extLst>
                <a:ext uri="{FF2B5EF4-FFF2-40B4-BE49-F238E27FC236}">
                  <a16:creationId xmlns:a16="http://schemas.microsoft.com/office/drawing/2014/main" id="{622C0ABE-FA24-4C95-84AE-058B55C6F331}"/>
                </a:ext>
              </a:extLst>
            </p:cNvPr>
            <p:cNvSpPr txBox="1"/>
            <p:nvPr/>
          </p:nvSpPr>
          <p:spPr>
            <a:xfrm>
              <a:off x="1101702" y="2886"/>
              <a:ext cx="4947897" cy="746129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txBody>
            <a:bodyPr spcFirstLastPara="1" wrap="square" lIns="329000" tIns="68575" rIns="128000" bIns="6857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  6. Human Resources Management and     </a:t>
              </a: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      Training</a:t>
              </a:r>
              <a:endParaRPr kumimoji="0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149;p72">
              <a:extLst>
                <a:ext uri="{FF2B5EF4-FFF2-40B4-BE49-F238E27FC236}">
                  <a16:creationId xmlns:a16="http://schemas.microsoft.com/office/drawing/2014/main" id="{7D465B35-CD23-46D1-B892-C5A25DC2CA22}"/>
                </a:ext>
              </a:extLst>
            </p:cNvPr>
            <p:cNvSpPr/>
            <p:nvPr/>
          </p:nvSpPr>
          <p:spPr>
            <a:xfrm>
              <a:off x="640246" y="2886"/>
              <a:ext cx="746129" cy="746129"/>
            </a:xfrm>
            <a:prstGeom prst="ellipse">
              <a:avLst/>
            </a:prstGeom>
            <a:blipFill rotWithShape="1">
              <a:blip r:embed="rId7">
                <a:alphaModFix/>
              </a:blip>
              <a:stretch>
                <a:fillRect/>
              </a:stretch>
            </a:blipFill>
            <a:ln w="1270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Google Shape;150;p72">
              <a:extLst>
                <a:ext uri="{FF2B5EF4-FFF2-40B4-BE49-F238E27FC236}">
                  <a16:creationId xmlns:a16="http://schemas.microsoft.com/office/drawing/2014/main" id="{57F29B91-3EFC-430F-9E20-ED664FFC083A}"/>
                </a:ext>
              </a:extLst>
            </p:cNvPr>
            <p:cNvSpPr/>
            <p:nvPr/>
          </p:nvSpPr>
          <p:spPr>
            <a:xfrm rot="10800000">
              <a:off x="915170" y="971740"/>
              <a:ext cx="5134429" cy="746129"/>
            </a:xfrm>
            <a:prstGeom prst="homePlate">
              <a:avLst>
                <a:gd name="adj" fmla="val 50000"/>
              </a:avLst>
            </a:prstGeom>
            <a:solidFill>
              <a:srgbClr val="9BC0C5">
                <a:alpha val="81568"/>
              </a:srgbClr>
            </a:solidFill>
            <a:ln w="1270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Google Shape;151;p72">
              <a:extLst>
                <a:ext uri="{FF2B5EF4-FFF2-40B4-BE49-F238E27FC236}">
                  <a16:creationId xmlns:a16="http://schemas.microsoft.com/office/drawing/2014/main" id="{A5E1D775-9505-40A3-A591-A9B1B3B4A52B}"/>
                </a:ext>
              </a:extLst>
            </p:cNvPr>
            <p:cNvSpPr txBox="1"/>
            <p:nvPr/>
          </p:nvSpPr>
          <p:spPr>
            <a:xfrm>
              <a:off x="1101702" y="971740"/>
              <a:ext cx="4947897" cy="746129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txBody>
            <a:bodyPr spcFirstLastPara="1" wrap="square" lIns="329000" tIns="76200" rIns="142225" bIns="762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2000"/>
                <a:buFont typeface="Calibri"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  7. Vaccine demand, advocacy &amp;       </a:t>
              </a: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2000"/>
                <a:buFont typeface="Calibri"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       communication </a:t>
              </a:r>
              <a:endParaRPr kumimoji="0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152;p72">
              <a:extLst>
                <a:ext uri="{FF2B5EF4-FFF2-40B4-BE49-F238E27FC236}">
                  <a16:creationId xmlns:a16="http://schemas.microsoft.com/office/drawing/2014/main" id="{65B3F01D-C5BA-4CFF-8E85-C10DE986745C}"/>
                </a:ext>
              </a:extLst>
            </p:cNvPr>
            <p:cNvSpPr/>
            <p:nvPr/>
          </p:nvSpPr>
          <p:spPr>
            <a:xfrm>
              <a:off x="640246" y="971740"/>
              <a:ext cx="746129" cy="746129"/>
            </a:xfrm>
            <a:prstGeom prst="ellipse">
              <a:avLst/>
            </a:prstGeom>
            <a:blipFill rotWithShape="1">
              <a:blip r:embed="rId8">
                <a:alphaModFix/>
              </a:blip>
              <a:stretch>
                <a:fillRect/>
              </a:stretch>
            </a:blipFill>
            <a:ln w="1270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" name="Google Shape;153;p72">
              <a:extLst>
                <a:ext uri="{FF2B5EF4-FFF2-40B4-BE49-F238E27FC236}">
                  <a16:creationId xmlns:a16="http://schemas.microsoft.com/office/drawing/2014/main" id="{1F72DCF8-BC02-44F5-9044-51D25285AFE3}"/>
                </a:ext>
              </a:extLst>
            </p:cNvPr>
            <p:cNvSpPr/>
            <p:nvPr/>
          </p:nvSpPr>
          <p:spPr>
            <a:xfrm rot="10800000">
              <a:off x="915170" y="1940595"/>
              <a:ext cx="5134429" cy="746129"/>
            </a:xfrm>
            <a:prstGeom prst="homePlate">
              <a:avLst>
                <a:gd name="adj" fmla="val 50000"/>
              </a:avLst>
            </a:prstGeom>
            <a:solidFill>
              <a:srgbClr val="9BC0C5">
                <a:alpha val="73333"/>
              </a:srgbClr>
            </a:solidFill>
            <a:ln w="1270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" name="Google Shape;154;p72">
              <a:extLst>
                <a:ext uri="{FF2B5EF4-FFF2-40B4-BE49-F238E27FC236}">
                  <a16:creationId xmlns:a16="http://schemas.microsoft.com/office/drawing/2014/main" id="{1CEFC579-6CC8-4A33-A2E5-AA7BA1CAA9BB}"/>
                </a:ext>
              </a:extLst>
            </p:cNvPr>
            <p:cNvSpPr txBox="1"/>
            <p:nvPr/>
          </p:nvSpPr>
          <p:spPr>
            <a:xfrm>
              <a:off x="1101702" y="1940595"/>
              <a:ext cx="4947897" cy="746129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txBody>
            <a:bodyPr spcFirstLastPara="1" wrap="square" lIns="329000" tIns="68575" rIns="128000" bIns="6857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  8. Vaccine Safety Monitoring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      Management of AEFIs and Injection Safety</a:t>
              </a:r>
              <a:endParaRPr kumimoji="0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155;p72">
              <a:extLst>
                <a:ext uri="{FF2B5EF4-FFF2-40B4-BE49-F238E27FC236}">
                  <a16:creationId xmlns:a16="http://schemas.microsoft.com/office/drawing/2014/main" id="{C0C9380C-54B4-4C38-8899-BB104CB631F8}"/>
                </a:ext>
              </a:extLst>
            </p:cNvPr>
            <p:cNvSpPr/>
            <p:nvPr/>
          </p:nvSpPr>
          <p:spPr>
            <a:xfrm>
              <a:off x="640246" y="1940595"/>
              <a:ext cx="746129" cy="746129"/>
            </a:xfrm>
            <a:prstGeom prst="ellipse">
              <a:avLst/>
            </a:prstGeom>
            <a:blipFill rotWithShape="1">
              <a:blip r:embed="rId9">
                <a:alphaModFix/>
              </a:blip>
              <a:stretch>
                <a:fillRect t="-4998" b="-4997"/>
              </a:stretch>
            </a:blipFill>
            <a:ln w="1270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" name="Google Shape;156;p72">
              <a:extLst>
                <a:ext uri="{FF2B5EF4-FFF2-40B4-BE49-F238E27FC236}">
                  <a16:creationId xmlns:a16="http://schemas.microsoft.com/office/drawing/2014/main" id="{560CDF99-688A-4162-A1DA-AF5CF183FC58}"/>
                </a:ext>
              </a:extLst>
            </p:cNvPr>
            <p:cNvSpPr/>
            <p:nvPr/>
          </p:nvSpPr>
          <p:spPr>
            <a:xfrm rot="10800000">
              <a:off x="915170" y="2909449"/>
              <a:ext cx="5134429" cy="746129"/>
            </a:xfrm>
            <a:prstGeom prst="homePlate">
              <a:avLst>
                <a:gd name="adj" fmla="val 50000"/>
              </a:avLst>
            </a:prstGeom>
            <a:solidFill>
              <a:srgbClr val="9BC0C5">
                <a:alpha val="65490"/>
              </a:srgbClr>
            </a:solidFill>
            <a:ln w="1270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" name="Google Shape;157;p72">
              <a:extLst>
                <a:ext uri="{FF2B5EF4-FFF2-40B4-BE49-F238E27FC236}">
                  <a16:creationId xmlns:a16="http://schemas.microsoft.com/office/drawing/2014/main" id="{E3246E01-884C-4D2B-B142-C346E57F194A}"/>
                </a:ext>
              </a:extLst>
            </p:cNvPr>
            <p:cNvSpPr txBox="1"/>
            <p:nvPr/>
          </p:nvSpPr>
          <p:spPr>
            <a:xfrm>
              <a:off x="1101702" y="2909449"/>
              <a:ext cx="4947897" cy="746129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txBody>
            <a:bodyPr spcFirstLastPara="1" wrap="square" lIns="329000" tIns="68575" rIns="128000" bIns="6857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 9. Monitoring &amp; Evaluation</a:t>
              </a:r>
              <a:endParaRPr kumimoji="0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158;p72">
              <a:extLst>
                <a:ext uri="{FF2B5EF4-FFF2-40B4-BE49-F238E27FC236}">
                  <a16:creationId xmlns:a16="http://schemas.microsoft.com/office/drawing/2014/main" id="{B7047894-AC46-4A50-A9AF-70200A313366}"/>
                </a:ext>
              </a:extLst>
            </p:cNvPr>
            <p:cNvSpPr/>
            <p:nvPr/>
          </p:nvSpPr>
          <p:spPr>
            <a:xfrm>
              <a:off x="640246" y="2909449"/>
              <a:ext cx="746129" cy="746129"/>
            </a:xfrm>
            <a:prstGeom prst="ellipse">
              <a:avLst/>
            </a:prstGeom>
            <a:blipFill rotWithShape="1">
              <a:blip r:embed="rId10">
                <a:alphaModFix/>
              </a:blip>
              <a:stretch>
                <a:fillRect/>
              </a:stretch>
            </a:blipFill>
            <a:ln w="1270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Google Shape;159;p72">
              <a:extLst>
                <a:ext uri="{FF2B5EF4-FFF2-40B4-BE49-F238E27FC236}">
                  <a16:creationId xmlns:a16="http://schemas.microsoft.com/office/drawing/2014/main" id="{B37D5721-8952-4EC1-813B-0EFBF7198574}"/>
                </a:ext>
              </a:extLst>
            </p:cNvPr>
            <p:cNvSpPr/>
            <p:nvPr/>
          </p:nvSpPr>
          <p:spPr>
            <a:xfrm rot="10800000">
              <a:off x="915170" y="3878304"/>
              <a:ext cx="5134429" cy="746129"/>
            </a:xfrm>
            <a:prstGeom prst="homePlate">
              <a:avLst>
                <a:gd name="adj" fmla="val 50000"/>
              </a:avLst>
            </a:prstGeom>
            <a:solidFill>
              <a:srgbClr val="9BC0C5">
                <a:alpha val="57254"/>
              </a:srgbClr>
            </a:solidFill>
            <a:ln w="1270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" name="Google Shape;160;p72">
              <a:extLst>
                <a:ext uri="{FF2B5EF4-FFF2-40B4-BE49-F238E27FC236}">
                  <a16:creationId xmlns:a16="http://schemas.microsoft.com/office/drawing/2014/main" id="{9F80DE23-0EB7-4AD8-8001-0D83A2BFC098}"/>
                </a:ext>
              </a:extLst>
            </p:cNvPr>
            <p:cNvSpPr txBox="1"/>
            <p:nvPr/>
          </p:nvSpPr>
          <p:spPr>
            <a:xfrm>
              <a:off x="1101702" y="3878304"/>
              <a:ext cx="4947897" cy="746129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txBody>
            <a:bodyPr spcFirstLastPara="1" wrap="square" lIns="329000" tIns="68575" rIns="128000" bIns="6857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  10. COVID-19 Surveillance</a:t>
              </a:r>
              <a:endParaRPr kumimoji="0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161;p72">
              <a:extLst>
                <a:ext uri="{FF2B5EF4-FFF2-40B4-BE49-F238E27FC236}">
                  <a16:creationId xmlns:a16="http://schemas.microsoft.com/office/drawing/2014/main" id="{9104742C-61DF-4398-AB90-0283ECFA81F1}"/>
                </a:ext>
              </a:extLst>
            </p:cNvPr>
            <p:cNvSpPr/>
            <p:nvPr/>
          </p:nvSpPr>
          <p:spPr>
            <a:xfrm>
              <a:off x="640246" y="3878304"/>
              <a:ext cx="746129" cy="746129"/>
            </a:xfrm>
            <a:prstGeom prst="ellipse">
              <a:avLst/>
            </a:prstGeom>
            <a:blipFill rotWithShape="1">
              <a:blip r:embed="rId11">
                <a:alphaModFix/>
              </a:blip>
              <a:stretch>
                <a:fillRect l="-32995" r="-32995"/>
              </a:stretch>
            </a:blipFill>
            <a:ln w="1270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8" name="Title 1">
            <a:extLst>
              <a:ext uri="{FF2B5EF4-FFF2-40B4-BE49-F238E27FC236}">
                <a16:creationId xmlns:a16="http://schemas.microsoft.com/office/drawing/2014/main" id="{0A7AF08F-B888-4DAD-9E3E-F06F6C1E621C}"/>
              </a:ext>
            </a:extLst>
          </p:cNvPr>
          <p:cNvSpPr txBox="1">
            <a:spLocks/>
          </p:cNvSpPr>
          <p:nvPr/>
        </p:nvSpPr>
        <p:spPr>
          <a:xfrm>
            <a:off x="336884" y="-28876"/>
            <a:ext cx="11855116" cy="12031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Evaluation areas </a:t>
            </a:r>
            <a:endParaRPr kumimoji="0" lang="en-IN" sz="4000" b="0" i="0" u="none" strike="noStrike" kern="1200" cap="none" spc="0" normalizeH="0" baseline="0" noProof="0" dirty="0">
              <a:ln>
                <a:noFill/>
              </a:ln>
              <a:solidFill>
                <a:srgbClr val="009DD9"/>
              </a:solidFill>
              <a:effectLst/>
              <a:uLnTx/>
              <a:uFillTx/>
              <a:latin typeface="Elephant"/>
              <a:ea typeface="+mj-ea"/>
              <a:cs typeface="+mj-cs"/>
            </a:endParaRPr>
          </a:p>
        </p:txBody>
      </p:sp>
      <p:sp>
        <p:nvSpPr>
          <p:cNvPr id="39" name="Footer Placeholder 13">
            <a:extLst>
              <a:ext uri="{FF2B5EF4-FFF2-40B4-BE49-F238E27FC236}">
                <a16:creationId xmlns:a16="http://schemas.microsoft.com/office/drawing/2014/main" id="{D55F1A16-5B3A-4251-98A8-4B8E97B27B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3735" y="6437376"/>
            <a:ext cx="5292345" cy="362273"/>
          </a:xfrm>
        </p:spPr>
        <p:txBody>
          <a:bodyPr vert="horz" lIns="91440" tIns="45720" rIns="91440" bIns="45720" rtlCol="0" anchor="ctr">
            <a:normAutofit fontScale="925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400" b="0" i="1" u="none" strike="noStrike" kern="1200" cap="none" spc="50" normalizeH="0" baseline="0" noProof="0" dirty="0">
                <a:ln>
                  <a:noFill/>
                </a:ln>
                <a:solidFill>
                  <a:srgbClr val="009DD9"/>
                </a:solidFill>
                <a:effectLst/>
                <a:uLnTx/>
                <a:uFillTx/>
                <a:latin typeface="Arial Nova Light"/>
                <a:ea typeface="+mn-ea"/>
                <a:cs typeface="+mn-cs"/>
              </a:rPr>
              <a:t>Maldives Joint COVID-19 and HPV Vaccines PIE: December 2021</a:t>
            </a:r>
            <a:endParaRPr kumimoji="0" lang="en-US" sz="1400" b="0" i="1" u="none" strike="noStrike" kern="1200" cap="none" spc="50" normalizeH="0" baseline="0" noProof="0" dirty="0">
              <a:ln>
                <a:noFill/>
              </a:ln>
              <a:solidFill>
                <a:srgbClr val="009DD9"/>
              </a:solidFill>
              <a:effectLst/>
              <a:uLnTx/>
              <a:uFillTx/>
              <a:latin typeface="Arial Nova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0121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C115CF-D209-4317-A1CA-AADC27831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AB70BE-1769-45B8-85A6-0C837432C7E6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DBEFF9"/>
                </a:solidFill>
                <a:effectLst/>
                <a:uLnTx/>
                <a:uFillTx/>
                <a:latin typeface="Elephan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DBEFF9"/>
              </a:solidFill>
              <a:effectLst/>
              <a:uLnTx/>
              <a:uFillTx/>
              <a:latin typeface="Elephant"/>
              <a:ea typeface="+mn-ea"/>
              <a:cs typeface="+mn-cs"/>
            </a:endParaRPr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0A7AF08F-B888-4DAD-9E3E-F06F6C1E621C}"/>
              </a:ext>
            </a:extLst>
          </p:cNvPr>
          <p:cNvSpPr txBox="1">
            <a:spLocks/>
          </p:cNvSpPr>
          <p:nvPr/>
        </p:nvSpPr>
        <p:spPr>
          <a:xfrm>
            <a:off x="173734" y="0"/>
            <a:ext cx="12018265" cy="12031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Number of site interviews by health administrative level </a:t>
            </a:r>
            <a:endParaRPr kumimoji="0" lang="en-IN" sz="4000" b="0" i="0" u="none" strike="noStrike" kern="1200" cap="none" spc="0" normalizeH="0" baseline="0" noProof="0" dirty="0">
              <a:ln>
                <a:noFill/>
              </a:ln>
              <a:solidFill>
                <a:srgbClr val="009DD9"/>
              </a:solidFill>
              <a:effectLst/>
              <a:uLnTx/>
              <a:uFillTx/>
              <a:latin typeface="Elephant"/>
              <a:ea typeface="+mj-ea"/>
              <a:cs typeface="+mj-cs"/>
            </a:endParaRPr>
          </a:p>
        </p:txBody>
      </p:sp>
      <p:graphicFrame>
        <p:nvGraphicFramePr>
          <p:cNvPr id="39" name="Google Shape;168;p14">
            <a:extLst>
              <a:ext uri="{FF2B5EF4-FFF2-40B4-BE49-F238E27FC236}">
                <a16:creationId xmlns:a16="http://schemas.microsoft.com/office/drawing/2014/main" id="{4582FA8F-1284-4979-AD43-58E2D8CCEADF}"/>
              </a:ext>
            </a:extLst>
          </p:cNvPr>
          <p:cNvGraphicFramePr/>
          <p:nvPr/>
        </p:nvGraphicFramePr>
        <p:xfrm>
          <a:off x="506741" y="952728"/>
          <a:ext cx="10225428" cy="5303520"/>
        </p:xfrm>
        <a:graphic>
          <a:graphicData uri="http://schemas.openxmlformats.org/drawingml/2006/table">
            <a:tbl>
              <a:tblPr firstRow="1" firstCol="1" bandRow="1">
                <a:noFill/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19776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495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250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731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58599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  <a:sym typeface="Times New Roman"/>
                      </a:endParaRPr>
                    </a:p>
                  </a:txBody>
                  <a:tcPr marL="68575" marR="6857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b="1" u="none" strike="noStrike" cap="none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Health administration level</a:t>
                      </a:r>
                      <a:endParaRPr sz="2000" b="1" u="none" strike="noStrike" cap="none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  <a:sym typeface="Times New Roman"/>
                      </a:endParaRPr>
                    </a:p>
                  </a:txBody>
                  <a:tcPr marL="68575" marR="6857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b="1" u="none" strike="noStrike" cap="none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Interviews    planned/ Conducted</a:t>
                      </a:r>
                      <a:endParaRPr sz="1400" b="1" u="none" strike="noStrike" cap="none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75" marR="6857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b="1" u="none" strike="noStrike" cap="none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%  Interviews conducted</a:t>
                      </a:r>
                      <a:endParaRPr sz="1400" b="1" u="none" strike="noStrike" cap="none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75" marR="6857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6200">
                <a:tc rowSpan="9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u="none" strike="noStrike" cap="none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COVID-19 vaccine Questionnaires</a:t>
                      </a:r>
                      <a:endParaRPr sz="2000" u="none" strike="noStrike" cap="none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  <a:sym typeface="Calibri"/>
                      </a:endParaRPr>
                    </a:p>
                  </a:txBody>
                  <a:tcPr marL="68575" marR="6857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b="0" u="none" strike="noStrike" cap="none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National/Central Level</a:t>
                      </a:r>
                      <a:endParaRPr sz="1800" b="0" i="0" u="none" strike="noStrike" cap="none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  <a:sym typeface="Calibri"/>
                      </a:endParaRPr>
                    </a:p>
                  </a:txBody>
                  <a:tcPr marL="68575" marR="6857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u="none" strike="noStrike" cap="none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/ 1</a:t>
                      </a:r>
                      <a:endParaRPr sz="2000" u="none" strike="noStrike" cap="none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  <a:sym typeface="Calibri"/>
                      </a:endParaRPr>
                    </a:p>
                  </a:txBody>
                  <a:tcPr marL="68575" marR="6857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u="none" strike="noStrike" cap="none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100%</a:t>
                      </a:r>
                      <a:endParaRPr sz="2000" u="none" strike="noStrike" cap="none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  <a:sym typeface="Calibri"/>
                      </a:endParaRPr>
                    </a:p>
                  </a:txBody>
                  <a:tcPr marL="68575" marR="6857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62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800" b="0" u="none" strike="noStrike" cap="none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Covid - National Stakeholder Form</a:t>
                      </a:r>
                      <a:endParaRPr sz="1800" b="0" i="0" u="none" strike="noStrike" cap="none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  <a:sym typeface="Calibri"/>
                      </a:endParaRPr>
                    </a:p>
                  </a:txBody>
                  <a:tcPr marL="68575" marR="6857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u="none" strike="noStrike" cap="none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3/3</a:t>
                      </a:r>
                      <a:endParaRPr sz="2000" u="none" strike="noStrike" cap="none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  <a:sym typeface="Calibri"/>
                      </a:endParaRPr>
                    </a:p>
                  </a:txBody>
                  <a:tcPr marL="68575" marR="6857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u="none" strike="noStrike" cap="none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100%</a:t>
                      </a:r>
                      <a:endParaRPr sz="2000" u="none" strike="noStrike" cap="none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  <a:sym typeface="Calibri"/>
                      </a:endParaRPr>
                    </a:p>
                  </a:txBody>
                  <a:tcPr marL="68575" marR="6857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62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800" b="0" u="none" strike="noStrike" cap="none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Covid - Atoll Level</a:t>
                      </a:r>
                      <a:endParaRPr sz="1800" b="0" i="0" u="none" strike="noStrike" cap="none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  <a:sym typeface="Calibri"/>
                      </a:endParaRPr>
                    </a:p>
                  </a:txBody>
                  <a:tcPr marL="68575" marR="6857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u="none" strike="noStrike" cap="none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8/8</a:t>
                      </a:r>
                      <a:endParaRPr sz="2000" u="none" strike="noStrike" cap="none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  <a:sym typeface="Calibri"/>
                      </a:endParaRPr>
                    </a:p>
                  </a:txBody>
                  <a:tcPr marL="68575" marR="6857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u="none" strike="noStrike" cap="none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100%</a:t>
                      </a:r>
                      <a:endParaRPr sz="2000" u="none" strike="noStrike" cap="none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  <a:sym typeface="Calibri"/>
                      </a:endParaRPr>
                    </a:p>
                  </a:txBody>
                  <a:tcPr marL="68575" marR="6857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62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800" b="0" u="none" strike="noStrike" cap="none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Covid - Island Level</a:t>
                      </a:r>
                      <a:endParaRPr sz="1800" b="0" i="0" u="none" strike="noStrike" cap="none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  <a:sym typeface="Calibri"/>
                      </a:endParaRPr>
                    </a:p>
                  </a:txBody>
                  <a:tcPr marL="68575" marR="6857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u="none" strike="noStrike" cap="none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12/12</a:t>
                      </a:r>
                      <a:endParaRPr sz="2000" u="none" strike="noStrike" cap="none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  <a:sym typeface="Calibri"/>
                      </a:endParaRPr>
                    </a:p>
                  </a:txBody>
                  <a:tcPr marL="68575" marR="6857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u="none" strike="noStrike" cap="none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100%</a:t>
                      </a:r>
                      <a:endParaRPr sz="2000" u="none" strike="noStrike" cap="none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  <a:sym typeface="Calibri"/>
                      </a:endParaRPr>
                    </a:p>
                  </a:txBody>
                  <a:tcPr marL="68575" marR="6857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62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800" b="0" u="none" strike="noStrike" cap="none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Covid - Storage Observation</a:t>
                      </a:r>
                      <a:endParaRPr sz="1800" b="0" i="0" u="none" strike="noStrike" cap="none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  <a:sym typeface="Calibri"/>
                      </a:endParaRPr>
                    </a:p>
                  </a:txBody>
                  <a:tcPr marL="68575" marR="6857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u="none" strike="noStrike" cap="none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19/19</a:t>
                      </a:r>
                      <a:endParaRPr sz="2000" u="none" strike="noStrike" cap="none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  <a:sym typeface="Calibri"/>
                      </a:endParaRPr>
                    </a:p>
                  </a:txBody>
                  <a:tcPr marL="68575" marR="6857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u="none" strike="noStrike" cap="none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100%</a:t>
                      </a:r>
                      <a:endParaRPr sz="2000" u="none" strike="noStrike" cap="none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  <a:sym typeface="Calibri"/>
                      </a:endParaRPr>
                    </a:p>
                  </a:txBody>
                  <a:tcPr marL="68575" marR="6857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647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800" b="0" u="none" strike="noStrike" cap="none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Covid - Vaccination Session Observation</a:t>
                      </a:r>
                      <a:endParaRPr sz="1800" b="0" i="0" u="none" strike="noStrike" cap="none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  <a:sym typeface="Calibri"/>
                      </a:endParaRPr>
                    </a:p>
                  </a:txBody>
                  <a:tcPr marL="68575" marR="6857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u="none" strike="noStrike" cap="none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6/22</a:t>
                      </a:r>
                      <a:endParaRPr sz="2000" u="none" strike="noStrike" cap="none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  <a:sym typeface="Calibri"/>
                      </a:endParaRPr>
                    </a:p>
                  </a:txBody>
                  <a:tcPr marL="68575" marR="6857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u="none" strike="noStrike" cap="none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27%</a:t>
                      </a:r>
                      <a:endParaRPr sz="2000" u="none" strike="noStrike" cap="none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  <a:sym typeface="Calibri"/>
                      </a:endParaRPr>
                    </a:p>
                  </a:txBody>
                  <a:tcPr marL="68575" marR="6857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62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800" b="0" u="none" strike="noStrike" cap="none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Covid - Health Worker Priority Group</a:t>
                      </a:r>
                      <a:endParaRPr sz="1800" b="0" i="0" u="none" strike="noStrike" cap="none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  <a:sym typeface="Calibri"/>
                      </a:endParaRPr>
                    </a:p>
                  </a:txBody>
                  <a:tcPr marL="68575" marR="6857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u="none" strike="noStrike" cap="none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18/19</a:t>
                      </a:r>
                      <a:endParaRPr sz="2000" u="none" strike="noStrike" cap="none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  <a:sym typeface="Calibri"/>
                      </a:endParaRPr>
                    </a:p>
                  </a:txBody>
                  <a:tcPr marL="68575" marR="6857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u="none" strike="noStrike" cap="none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95%</a:t>
                      </a:r>
                      <a:endParaRPr sz="2000" u="none" strike="noStrike" cap="none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  <a:sym typeface="Calibri"/>
                      </a:endParaRPr>
                    </a:p>
                  </a:txBody>
                  <a:tcPr marL="68575" marR="6857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62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800" b="0" u="none" strike="noStrike" cap="none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Covid - Priority Group</a:t>
                      </a:r>
                      <a:endParaRPr sz="1800" b="0" i="0" u="none" strike="noStrike" cap="none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  <a:sym typeface="Calibri"/>
                      </a:endParaRPr>
                    </a:p>
                  </a:txBody>
                  <a:tcPr marL="68575" marR="6857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u="none" strike="noStrike" cap="none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41/40</a:t>
                      </a:r>
                      <a:endParaRPr sz="2000" u="none" strike="noStrike" cap="none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  <a:sym typeface="Calibri"/>
                      </a:endParaRPr>
                    </a:p>
                  </a:txBody>
                  <a:tcPr marL="68575" marR="6857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u="none" strike="noStrike" cap="none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102%</a:t>
                      </a:r>
                      <a:endParaRPr sz="2000" u="none" strike="noStrike" cap="none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  <a:sym typeface="Calibri"/>
                      </a:endParaRPr>
                    </a:p>
                  </a:txBody>
                  <a:tcPr marL="68575" marR="6857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62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800" b="0" u="none" strike="noStrike" cap="none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Covid - Resort or Industrial Islands</a:t>
                      </a:r>
                      <a:endParaRPr sz="1800" b="0" i="0" u="none" strike="noStrike" cap="none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  <a:sym typeface="Calibri"/>
                      </a:endParaRPr>
                    </a:p>
                  </a:txBody>
                  <a:tcPr marL="68575" marR="6857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u="none" strike="noStrike" cap="none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8/8</a:t>
                      </a:r>
                      <a:endParaRPr sz="2000" u="none" strike="noStrike" cap="none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  <a:sym typeface="Calibri"/>
                      </a:endParaRPr>
                    </a:p>
                  </a:txBody>
                  <a:tcPr marL="68575" marR="6857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u="none" strike="noStrike" cap="none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100%</a:t>
                      </a:r>
                      <a:endParaRPr sz="2000" u="none" strike="noStrike" cap="none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  <a:sym typeface="Calibri"/>
                      </a:endParaRPr>
                    </a:p>
                  </a:txBody>
                  <a:tcPr marL="68575" marR="6857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86200">
                <a:tc rowSpan="4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u="none" strike="noStrike" cap="none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HPV Vaccine Questionnaires</a:t>
                      </a:r>
                      <a:endParaRPr sz="2000" u="none" strike="noStrike" cap="none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  <a:sym typeface="Calibri"/>
                      </a:endParaRPr>
                    </a:p>
                  </a:txBody>
                  <a:tcPr marL="68575" marR="6857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800" b="0" u="none" strike="noStrike" cap="none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HPV - National Level</a:t>
                      </a:r>
                      <a:endParaRPr sz="1800" b="0" i="0" u="none" strike="noStrike" cap="none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  <a:sym typeface="Calibri"/>
                      </a:endParaRPr>
                    </a:p>
                  </a:txBody>
                  <a:tcPr marL="68575" marR="6857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u="none" strike="noStrike" cap="none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1/1</a:t>
                      </a:r>
                      <a:endParaRPr sz="2000" u="none" strike="noStrike" cap="none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  <a:sym typeface="Calibri"/>
                      </a:endParaRPr>
                    </a:p>
                  </a:txBody>
                  <a:tcPr marL="68575" marR="6857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u="none" strike="noStrike" cap="none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100%</a:t>
                      </a:r>
                      <a:endParaRPr sz="2000" u="none" strike="noStrike" cap="none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  <a:sym typeface="Calibri"/>
                      </a:endParaRPr>
                    </a:p>
                  </a:txBody>
                  <a:tcPr marL="68575" marR="6857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862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800" b="0" u="none" strike="noStrike" cap="none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HPV - Atoll/Island Levels</a:t>
                      </a:r>
                      <a:endParaRPr sz="1800" b="0" i="0" u="none" strike="noStrike" cap="none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  <a:sym typeface="Calibri"/>
                      </a:endParaRPr>
                    </a:p>
                  </a:txBody>
                  <a:tcPr marL="68575" marR="6857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u="none" strike="noStrike" cap="none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20/20</a:t>
                      </a:r>
                      <a:endParaRPr sz="2000" u="none" strike="noStrike" cap="none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  <a:sym typeface="Calibri"/>
                      </a:endParaRPr>
                    </a:p>
                  </a:txBody>
                  <a:tcPr marL="68575" marR="6857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u="none" strike="noStrike" cap="none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100%</a:t>
                      </a:r>
                      <a:endParaRPr sz="2000" u="none" strike="noStrike" cap="none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  <a:sym typeface="Calibri"/>
                      </a:endParaRPr>
                    </a:p>
                  </a:txBody>
                  <a:tcPr marL="68575" marR="6857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862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800" b="0" u="none" strike="noStrike" cap="none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HPV - Ministry of Education &amp; Schools</a:t>
                      </a:r>
                      <a:endParaRPr sz="1800" b="0" i="0" u="none" strike="noStrike" cap="none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  <a:sym typeface="Calibri"/>
                      </a:endParaRPr>
                    </a:p>
                  </a:txBody>
                  <a:tcPr marL="68575" marR="6857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u="none" strike="noStrike" cap="none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19/20</a:t>
                      </a:r>
                      <a:endParaRPr sz="2000" u="none" strike="noStrike" cap="none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  <a:sym typeface="Calibri"/>
                      </a:endParaRPr>
                    </a:p>
                  </a:txBody>
                  <a:tcPr marL="68575" marR="6857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u="none" strike="noStrike" cap="none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95%</a:t>
                      </a:r>
                      <a:endParaRPr sz="2000" u="none" strike="noStrike" cap="none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  <a:sym typeface="Calibri"/>
                      </a:endParaRPr>
                    </a:p>
                  </a:txBody>
                  <a:tcPr marL="68575" marR="6857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862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800" b="0" u="none" strike="noStrike" cap="none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HPV - Interview with Parents &amp; Girls</a:t>
                      </a:r>
                      <a:endParaRPr sz="1800" b="0" i="0" u="none" strike="noStrike" cap="none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  <a:sym typeface="Calibri"/>
                      </a:endParaRPr>
                    </a:p>
                  </a:txBody>
                  <a:tcPr marL="68575" marR="6857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u="none" strike="noStrike" cap="none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20/20</a:t>
                      </a:r>
                      <a:endParaRPr sz="2000" u="none" strike="noStrike" cap="none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  <a:sym typeface="Calibri"/>
                      </a:endParaRPr>
                    </a:p>
                  </a:txBody>
                  <a:tcPr marL="68575" marR="6857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u="none" strike="noStrike" cap="none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100%</a:t>
                      </a:r>
                      <a:endParaRPr sz="2000" u="none" strike="noStrike" cap="none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  <a:sym typeface="Calibri"/>
                      </a:endParaRPr>
                    </a:p>
                  </a:txBody>
                  <a:tcPr marL="68575" marR="6857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400680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  <a:sym typeface="Calibri"/>
                      </a:endParaRPr>
                    </a:p>
                  </a:txBody>
                  <a:tcPr marL="68575" marR="6857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US" sz="2800" b="1" u="none" strike="noStrike" cap="none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Total</a:t>
                      </a:r>
                      <a:endParaRPr sz="2800" b="1" u="none" strike="noStrike" cap="none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  <a:sym typeface="Calibri"/>
                      </a:endParaRPr>
                    </a:p>
                  </a:txBody>
                  <a:tcPr marL="68575" marR="6857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US" sz="2800" b="1" u="none" strike="noStrike" cap="none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176/ 193</a:t>
                      </a:r>
                      <a:endParaRPr sz="2800" b="1" u="none" strike="noStrike" cap="none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  <a:sym typeface="Calibri"/>
                      </a:endParaRPr>
                    </a:p>
                  </a:txBody>
                  <a:tcPr marL="68575" marR="6857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800" b="1" i="0" u="none" strike="noStrike" cap="none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Calibri"/>
                          <a:cs typeface="Calibri" panose="020F0502020204030204" pitchFamily="34" charset="0"/>
                          <a:sym typeface="Calibri"/>
                        </a:rPr>
                        <a:t>91%</a:t>
                      </a:r>
                      <a:endParaRPr sz="2800" b="1" i="0" u="none" strike="noStrike" cap="none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  <a:sym typeface="Calibri"/>
                      </a:endParaRPr>
                    </a:p>
                  </a:txBody>
                  <a:tcPr marL="68575" marR="6857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sp>
        <p:nvSpPr>
          <p:cNvPr id="6" name="Footer Placeholder 13">
            <a:extLst>
              <a:ext uri="{FF2B5EF4-FFF2-40B4-BE49-F238E27FC236}">
                <a16:creationId xmlns:a16="http://schemas.microsoft.com/office/drawing/2014/main" id="{8F467ABB-8841-4CED-B7D1-2A531123E2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3735" y="6437376"/>
            <a:ext cx="5292345" cy="362273"/>
          </a:xfrm>
        </p:spPr>
        <p:txBody>
          <a:bodyPr vert="horz" lIns="91440" tIns="45720" rIns="91440" bIns="45720" rtlCol="0" anchor="ctr">
            <a:normAutofit fontScale="925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400" b="0" i="1" u="none" strike="noStrike" kern="1200" cap="none" spc="50" normalizeH="0" baseline="0" noProof="0" dirty="0">
                <a:ln>
                  <a:noFill/>
                </a:ln>
                <a:solidFill>
                  <a:srgbClr val="009DD9"/>
                </a:solidFill>
                <a:effectLst/>
                <a:uLnTx/>
                <a:uFillTx/>
                <a:latin typeface="Arial Nova Light"/>
                <a:ea typeface="+mn-ea"/>
                <a:cs typeface="+mn-cs"/>
              </a:rPr>
              <a:t>Maldives Joint COVID-19 and HPV Vaccines PIE: December 2021</a:t>
            </a:r>
            <a:endParaRPr kumimoji="0" lang="en-US" sz="1400" b="0" i="1" u="none" strike="noStrike" kern="1200" cap="none" spc="50" normalizeH="0" baseline="0" noProof="0" dirty="0">
              <a:ln>
                <a:noFill/>
              </a:ln>
              <a:solidFill>
                <a:srgbClr val="009DD9"/>
              </a:solidFill>
              <a:effectLst/>
              <a:uLnTx/>
              <a:uFillTx/>
              <a:latin typeface="Arial Nova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610069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NguF4Gw2mJIhuiFXm5tKQ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RyNLusCFOya.iVh4ubixQ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4. Footno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5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Grid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ACET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5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5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4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4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3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3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2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2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1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1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SXEhcesW0CHoBVP.RZvLA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4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Documenttype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ubtitle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Title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Eq_lebdFlPrTXB9fMT4fA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4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W.jaZV2t50WPSHTUtWplg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7P_.gIZGQPXw.fS0dZNcA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3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IdiyB.KA1w5Zf6omJ8wPQ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4mPCKC9nVYO1Uqs5KvPbw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3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qe3BZqfYDGOVAxJrfDmYg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RectangleLight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2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5UTfoCa07OVAmOGtXHmmw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RectangleLight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2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vHuO0.8Pky3Fso9DP9x8A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RectangleLight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cgoWEzLgA0_64VDvMxGGg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1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NW.o98SoiFy91A3BEm45w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RectangleLight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yb7IqASrXgBhCh1Cqos3Q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RectangleLight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1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wvOXtdSuox6Lt0s4FLA0w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VcyuoKE2vQFsVEdT9n8Nw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z9_f.d6YGbJCbK0.Pg2_A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.oZbb0sXNdu8BCibsgsUw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Documenttype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9xgrPArEB1mEiMOhB5KGA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RectangleLight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cgoWEzLgA0_64VDvMxGGg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ubtitle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4. Footnote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ACET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5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5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Title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4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4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3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3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2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2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1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1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z9_f.d6YGbJCbK0.Pg2_A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Documenttype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ubtitle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Title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.oZbb0sXNdu8BCibsgsUw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.oZbb0sXNdu8BCibsgsUw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Z96ctUUqJsGDCugslwBCg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vhTnprpZIIVVQCOTQtpLw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vs3CU0mhZ0iF9VK3Gc_gQ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rcAbB4u0quRffFN3bn3Xw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4. Footnot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G_9mniplMrafceMpP.Qwg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RectangleLight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bEQ8aI7AKzsdxigcAG3ZA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RectangleLight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Lvs1S2qnQw1aA01IUaglg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RectangleLight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UyDlDqWonv3hoAx.p9Rsw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RectangleLight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9xgrPArEB1mEiMOhB5KGA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RectangleLight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NguF4Gw2mJIhuiFXm5tKQ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Z96ctUUqJsGDCugslwBCg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CLHzm.oeOb1bwfpBs0fYg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CLHzm.oeOb1bwfpBs0fYg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CLHzm.oeOb1bwfpBs0fYg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CLHzm.oeOb1bwfpBs0fYg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7eVANQHT3b5OAH1H1HXkw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8bLYCGPTqIWeTShwYsN8fA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lHpD5wlSa15Bd5_C_0Mvg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lHpD5wlSa15Bd5_C_0Mvg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CLHzm.oeOb1bwfpBs0fYg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CLHzm.oeOb1bwfpBs0fYg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CLHzm.oeOb1bwfpBs0fYg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CLHzm.oeOb1bwfpBs0fYg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CLHzm.oeOb1bwfpBs0fYg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CLHzm.oeOb1bwfpBs0fYg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CLHzm.oeOb1bwfpBs0fYg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CLHzm.oeOb1bwfpBs0fYg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CLHzm.oeOb1bwfpBs0fYg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CLHzm.oeOb1bwfpBs0fYg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CLHzm.oeOb1bwfpBs0fYg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CLHzm.oeOb1bwfpBs0fYg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bEQ8aI7AKzsdxigcAG3ZA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RectangleLight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CLHzm.oeOb1bwfpBs0fYg"/>
</p:tagLst>
</file>

<file path=ppt/tags/tag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vhTnprpZIIVVQCOTQtpLw"/>
</p:tagLst>
</file>

<file path=ppt/tags/tag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cgoWEzLgA0_64VDvMxGGg"/>
</p:tagLst>
</file>

<file path=ppt/tags/tag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4. Footnote"/>
</p:tagLst>
</file>

<file path=ppt/tags/tag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ACET"/>
</p:tagLst>
</file>

<file path=ppt/tags/tag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4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5"/>
</p:tagLst>
</file>

<file path=ppt/tags/tag4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5"/>
</p:tagLst>
</file>

<file path=ppt/tags/tag4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4"/>
</p:tagLst>
</file>

<file path=ppt/tags/tag4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4"/>
</p:tagLst>
</file>

<file path=ppt/tags/tag4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3"/>
</p:tagLst>
</file>

<file path=ppt/tags/tag4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3"/>
</p:tagLst>
</file>

<file path=ppt/tags/tag4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2"/>
</p:tagLst>
</file>

<file path=ppt/tags/tag4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2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4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1"/>
</p:tagLst>
</file>

<file path=ppt/tags/tag4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1"/>
</p:tagLst>
</file>

<file path=ppt/tags/tag4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z9_f.d6YGbJCbK0.Pg2_A"/>
</p:tagLst>
</file>

<file path=ppt/tags/tag4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Documenttype"/>
</p:tagLst>
</file>

<file path=ppt/tags/tag4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ubtitle"/>
</p:tagLst>
</file>

<file path=ppt/tags/tag4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Title"/>
</p:tagLst>
</file>

<file path=ppt/tags/tag4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.oZbb0sXNdu8BCibsgsUw"/>
</p:tagLst>
</file>

<file path=ppt/tags/tag4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4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4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4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4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4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Z96ctUUqJsGDCugslwBCg"/>
</p:tagLst>
</file>

<file path=ppt/tags/tag4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4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4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4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4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vhTnprpZIIVVQCOTQtpLw"/>
</p:tagLst>
</file>

<file path=ppt/tags/tag4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4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4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4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4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vs3CU0mhZ0iF9VK3Gc_gQ"/>
</p:tagLst>
</file>

<file path=ppt/tags/tag4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4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4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4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rcAbB4u0quRffFN3bn3Xw"/>
</p:tagLst>
</file>

<file path=ppt/tags/tag4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4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4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4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4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4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vs3CU0mhZ0iF9VK3Gc_gQ"/>
</p:tagLst>
</file>

<file path=ppt/tags/tag4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G_9mniplMrafceMpP.Qwg"/>
</p:tagLst>
</file>

<file path=ppt/tags/tag4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RectangleLight"/>
</p:tagLst>
</file>

<file path=ppt/tags/tag4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4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4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4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4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4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RectangleLight"/>
</p:tagLst>
</file>

<file path=ppt/tags/tag4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bEQ8aI7AKzsdxigcAG3ZA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4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4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4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4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4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4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Lvs1S2qnQw1aA01IUaglg"/>
</p:tagLst>
</file>

<file path=ppt/tags/tag4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RectangleLight"/>
</p:tagLst>
</file>

<file path=ppt/tags/tag4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4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4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4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4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4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UyDlDqWonv3hoAx.p9Rsw"/>
</p:tagLst>
</file>

<file path=ppt/tags/tag4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4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RectangleLight"/>
</p:tagLst>
</file>

<file path=ppt/tags/tag4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4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4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ACET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5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5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9xgrPArEB1mEiMOhB5KGA"/>
</p:tagLst>
</file>

<file path=ppt/tags/tag5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RectangleLight"/>
</p:tagLst>
</file>

<file path=ppt/tags/tag5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5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5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5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5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5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5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NguF4Gw2mJIhuiFXm5tKQ"/>
</p:tagLst>
</file>

<file path=ppt/tags/tag5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5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5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5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5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5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5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5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5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cgoWEzLgA0_64VDvMxGGg"/>
</p:tagLst>
</file>

<file path=ppt/tags/tag5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4. Footnote"/>
</p:tagLst>
</file>

<file path=ppt/tags/tag5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5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ACET"/>
</p:tagLst>
</file>

<file path=ppt/tags/tag5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5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5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5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rcAbB4u0quRffFN3bn3Xw"/>
</p:tagLst>
</file>

<file path=ppt/tags/tag5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5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5"/>
</p:tagLst>
</file>

<file path=ppt/tags/tag5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5"/>
</p:tagLst>
</file>

<file path=ppt/tags/tag5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4"/>
</p:tagLst>
</file>

<file path=ppt/tags/tag5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4"/>
</p:tagLst>
</file>

<file path=ppt/tags/tag5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3"/>
</p:tagLst>
</file>

<file path=ppt/tags/tag5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3"/>
</p:tagLst>
</file>

<file path=ppt/tags/tag5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2"/>
</p:tagLst>
</file>

<file path=ppt/tags/tag5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2"/>
</p:tagLst>
</file>

<file path=ppt/tags/tag5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1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5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1"/>
</p:tagLst>
</file>

<file path=ppt/tags/tag5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z9_f.d6YGbJCbK0.Pg2_A"/>
</p:tagLst>
</file>

<file path=ppt/tags/tag5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Documenttype"/>
</p:tagLst>
</file>

<file path=ppt/tags/tag5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ubtitle"/>
</p:tagLst>
</file>

<file path=ppt/tags/tag5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Title"/>
</p:tagLst>
</file>

<file path=ppt/tags/tag5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.oZbb0sXNdu8BCibsgsUw"/>
</p:tagLst>
</file>

<file path=ppt/tags/tag5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5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5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5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5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5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vs3CU0mhZ0iF9VK3Gc_gQ"/>
</p:tagLst>
</file>

<file path=ppt/tags/tag5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5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5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5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5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5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5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5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5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cgoWEzLgA0_64VDvMxGGg"/>
</p:tagLst>
</file>

<file path=ppt/tags/tag5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4. Footnote"/>
</p:tagLst>
</file>

<file path=ppt/tags/tag5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5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ACET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5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5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5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5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5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5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5"/>
</p:tagLst>
</file>

<file path=ppt/tags/tag5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5"/>
</p:tagLst>
</file>

<file path=ppt/tags/tag5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4"/>
</p:tagLst>
</file>

<file path=ppt/tags/tag5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4"/>
</p:tagLst>
</file>

<file path=ppt/tags/tag5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3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5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3"/>
</p:tagLst>
</file>

<file path=ppt/tags/tag5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2"/>
</p:tagLst>
</file>

<file path=ppt/tags/tag5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2"/>
</p:tagLst>
</file>

<file path=ppt/tags/tag5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1"/>
</p:tagLst>
</file>

<file path=ppt/tags/tag5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1"/>
</p:tagLst>
</file>

<file path=ppt/tags/tag5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z9_f.d6YGbJCbK0.Pg2_A"/>
</p:tagLst>
</file>

<file path=ppt/tags/tag5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Documenttype"/>
</p:tagLst>
</file>

<file path=ppt/tags/tag5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ubtitle"/>
</p:tagLst>
</file>

<file path=ppt/tags/tag5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Title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.oZbb0sXNdu8BCibsgsUw"/>
</p:tagLst>
</file>

<file path=ppt/tags/tag5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5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5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5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5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5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cgoWEzLgA0_64VDvMxGGg"/>
</p:tagLst>
</file>

<file path=ppt/tags/tag5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4. Footno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G_9mniplMrafceMpP.Qwg"/>
</p:tagLst>
</file>

<file path=ppt/tags/tag6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6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ACET"/>
</p:tagLst>
</file>

<file path=ppt/tags/tag6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6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6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6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6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6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5"/>
</p:tagLst>
</file>

<file path=ppt/tags/tag6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5"/>
</p:tagLst>
</file>

<file path=ppt/tags/tag6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4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RectangleLight"/>
</p:tagLst>
</file>

<file path=ppt/tags/tag6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4"/>
</p:tagLst>
</file>

<file path=ppt/tags/tag6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3"/>
</p:tagLst>
</file>

<file path=ppt/tags/tag6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3"/>
</p:tagLst>
</file>

<file path=ppt/tags/tag6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2"/>
</p:tagLst>
</file>

<file path=ppt/tags/tag6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2"/>
</p:tagLst>
</file>

<file path=ppt/tags/tag6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1"/>
</p:tagLst>
</file>

<file path=ppt/tags/tag6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1"/>
</p:tagLst>
</file>

<file path=ppt/tags/tag6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.oZbb0sXNdu8BCibsgsUw"/>
</p:tagLst>
</file>

<file path=ppt/tags/tag6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6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6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6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6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6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G_9mniplMrafceMpP.Qwg"/>
</p:tagLst>
</file>

<file path=ppt/tags/tag6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RectangleLight"/>
</p:tagLst>
</file>

<file path=ppt/tags/tag6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6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6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6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6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RectangleLight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bEQ8aI7AKzsdxigcAG3ZA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Lvs1S2qnQw1aA01IUaglg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RectangleLight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UyDlDqWonv3hoAx.p9Rsw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RectangleLight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9xgrPArEB1mEiMOhB5KGA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RectangleLight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WHO/IVB Presentation">
  <a:themeElements>
    <a:clrScheme name="WHO _ IVB">
      <a:dk1>
        <a:srgbClr val="000000"/>
      </a:dk1>
      <a:lt1>
        <a:srgbClr val="FFFFFF"/>
      </a:lt1>
      <a:dk2>
        <a:srgbClr val="707070"/>
      </a:dk2>
      <a:lt2>
        <a:srgbClr val="F2F2F2"/>
      </a:lt2>
      <a:accent1>
        <a:srgbClr val="009CDE"/>
      </a:accent1>
      <a:accent2>
        <a:srgbClr val="008ACD"/>
      </a:accent2>
      <a:accent3>
        <a:srgbClr val="0B6AAC"/>
      </a:accent3>
      <a:accent4>
        <a:srgbClr val="134A8A"/>
      </a:accent4>
      <a:accent5>
        <a:srgbClr val="C5EDFF"/>
      </a:accent5>
      <a:accent6>
        <a:srgbClr val="001738"/>
      </a:accent6>
      <a:hlink>
        <a:srgbClr val="008ACD"/>
      </a:hlink>
      <a:folHlink>
        <a:srgbClr val="001738"/>
      </a:folHlink>
    </a:clrScheme>
    <a:fontScheme name="Poppins">
      <a:majorFont>
        <a:latin typeface="Poppins"/>
        <a:ea typeface=""/>
        <a:cs typeface=""/>
      </a:majorFont>
      <a:minorFont>
        <a:latin typeface="Poppi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custClrLst>
    <a:custClr name="IVB Red">
      <a:srgbClr val="D80A12"/>
    </a:custClr>
    <a:custClr name="IVB Orange">
      <a:srgbClr val="FA9A00"/>
    </a:custClr>
    <a:custClr name="IVB Yellow">
      <a:srgbClr val="F1E21A"/>
    </a:custClr>
    <a:custClr name="IVB Green">
      <a:srgbClr val="00785A"/>
    </a:custClr>
    <a:custClr name="IVB Light Green">
      <a:srgbClr val="00C871"/>
    </a:custClr>
    <a:custClr name="IVB Magenta">
      <a:srgbClr val="C10077"/>
    </a:custClr>
  </a:custClrLst>
  <a:extLst>
    <a:ext uri="{05A4C25C-085E-4340-85A3-A5531E510DB2}">
      <thm15:themeFamily xmlns:thm15="http://schemas.microsoft.com/office/thememl/2012/main" name="IVB_Master_Deck_V4" id="{2D0C221C-34FA-B949-A0FC-203A2549DFF0}" vid="{1AE36D0E-67F7-4F41-BE60-C6EE0DE72B7B}"/>
    </a:ext>
  </a:extLst>
</a:theme>
</file>

<file path=ppt/theme/theme10.xml><?xml version="1.0" encoding="utf-8"?>
<a:theme xmlns:a="http://schemas.openxmlformats.org/drawingml/2006/main" name="18_Office Theme">
  <a:themeElements>
    <a:clrScheme name="WHO PPT color scheme 2016">
      <a:dk1>
        <a:sysClr val="windowText" lastClr="000000"/>
      </a:dk1>
      <a:lt1>
        <a:sysClr val="window" lastClr="FFFFFF"/>
      </a:lt1>
      <a:dk2>
        <a:srgbClr val="009CDE"/>
      </a:dk2>
      <a:lt2>
        <a:srgbClr val="F3F3F3"/>
      </a:lt2>
      <a:accent1>
        <a:srgbClr val="009CDE"/>
      </a:accent1>
      <a:accent2>
        <a:srgbClr val="183C5C"/>
      </a:accent2>
      <a:accent3>
        <a:srgbClr val="66C4EB"/>
      </a:accent3>
      <a:accent4>
        <a:srgbClr val="9B9B9B"/>
      </a:accent4>
      <a:accent5>
        <a:srgbClr val="CCEBF8"/>
      </a:accent5>
      <a:accent6>
        <a:srgbClr val="C9C9C9"/>
      </a:accent6>
      <a:hlink>
        <a:srgbClr val="009CDE"/>
      </a:hlink>
      <a:folHlink>
        <a:srgbClr val="B2B2B2"/>
      </a:folHlink>
    </a:clrScheme>
    <a:fontScheme name="WHO Fonts PPT 2016">
      <a:majorFont>
        <a:latin typeface="Ebrima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9_Office Theme">
  <a:themeElements>
    <a:clrScheme name="WHO PPT color scheme 2016">
      <a:dk1>
        <a:sysClr val="windowText" lastClr="000000"/>
      </a:dk1>
      <a:lt1>
        <a:sysClr val="window" lastClr="FFFFFF"/>
      </a:lt1>
      <a:dk2>
        <a:srgbClr val="009CDE"/>
      </a:dk2>
      <a:lt2>
        <a:srgbClr val="F3F3F3"/>
      </a:lt2>
      <a:accent1>
        <a:srgbClr val="009CDE"/>
      </a:accent1>
      <a:accent2>
        <a:srgbClr val="183C5C"/>
      </a:accent2>
      <a:accent3>
        <a:srgbClr val="66C4EB"/>
      </a:accent3>
      <a:accent4>
        <a:srgbClr val="9B9B9B"/>
      </a:accent4>
      <a:accent5>
        <a:srgbClr val="CCEBF8"/>
      </a:accent5>
      <a:accent6>
        <a:srgbClr val="C9C9C9"/>
      </a:accent6>
      <a:hlink>
        <a:srgbClr val="009CDE"/>
      </a:hlink>
      <a:folHlink>
        <a:srgbClr val="B2B2B2"/>
      </a:folHlink>
    </a:clrScheme>
    <a:fontScheme name="WHO Fonts PPT 2016">
      <a:majorFont>
        <a:latin typeface="Ebrima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2_White">
  <a:themeElements>
    <a:clrScheme name="Scheme1">
      <a:dk1>
        <a:srgbClr val="000066"/>
      </a:dk1>
      <a:lt1>
        <a:srgbClr val="FFFFFF"/>
      </a:lt1>
      <a:dk2>
        <a:srgbClr val="FFFFFF"/>
      </a:dk2>
      <a:lt2>
        <a:srgbClr val="FFFFFF"/>
      </a:lt2>
      <a:accent1>
        <a:srgbClr val="000066"/>
      </a:accent1>
      <a:accent2>
        <a:srgbClr val="53ACE3"/>
      </a:accent2>
      <a:accent3>
        <a:srgbClr val="1E7FB8"/>
      </a:accent3>
      <a:accent4>
        <a:srgbClr val="A2D2F0"/>
      </a:accent4>
      <a:accent5>
        <a:srgbClr val="D86422"/>
      </a:accent5>
      <a:accent6>
        <a:srgbClr val="4D4D4D"/>
      </a:accent6>
      <a:hlink>
        <a:srgbClr val="0000FF"/>
      </a:hlink>
      <a:folHlink>
        <a:srgbClr val="800080"/>
      </a:folHlink>
    </a:clrScheme>
    <a:fontScheme name="Custom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 w="6350" cap="sq">
          <a:noFill/>
          <a:miter lim="800000"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spcBef>
            <a:spcPts val="300"/>
          </a:spcBef>
          <a:spcAft>
            <a:spcPts val="300"/>
          </a:spcAft>
          <a:defRPr sz="1600" dirty="0" err="1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 cap="flat">
          <a:solidFill>
            <a:schemeClr val="tx1"/>
          </a:solidFill>
          <a:miter lim="800000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ln w="6350">
          <a:noFill/>
          <a:miter lim="800000"/>
        </a:ln>
      </a:spPr>
      <a:bodyPr vert="horz" wrap="square" lIns="0" tIns="0" rIns="0" bIns="0" rtlCol="0">
        <a:noAutofit/>
      </a:bodyPr>
      <a:lstStyle>
        <a:defPPr algn="l">
          <a:spcBef>
            <a:spcPts val="300"/>
          </a:spcBef>
          <a:spcAft>
            <a:spcPts val="300"/>
          </a:spcAft>
          <a:buNone/>
          <a:defRPr sz="1600" dirty="0" smtClean="0"/>
        </a:defPPr>
      </a:lstStyle>
    </a:txDef>
  </a:objectDefaults>
  <a:extraClrSchemeLst>
    <a:extraClrScheme>
      <a:clrScheme name="Scheme1">
        <a:dk1>
          <a:srgbClr val="000066"/>
        </a:dk1>
        <a:lt1>
          <a:srgbClr val="FFFFFF"/>
        </a:lt1>
        <a:dk2>
          <a:srgbClr val="FFFFFF"/>
        </a:dk2>
        <a:lt2>
          <a:srgbClr val="FFFFFF"/>
        </a:lt2>
        <a:accent1>
          <a:srgbClr val="000066"/>
        </a:accent1>
        <a:accent2>
          <a:srgbClr val="53ACE3"/>
        </a:accent2>
        <a:accent3>
          <a:srgbClr val="1E7FB8"/>
        </a:accent3>
        <a:accent4>
          <a:srgbClr val="A2D2F0"/>
        </a:accent4>
        <a:accent5>
          <a:srgbClr val="D86422"/>
        </a:accent5>
        <a:accent6>
          <a:srgbClr val="4D4D4D"/>
        </a:accent6>
        <a:hlink>
          <a:srgbClr val="0000FF"/>
        </a:hlink>
        <a:folHlink>
          <a:srgbClr val="800080"/>
        </a:folHlink>
      </a:clrScheme>
    </a:extraClrScheme>
  </a:extraClrSchemeLst>
  <a:custClrLst>
    <a:custClr name="Dark Gray">
      <a:srgbClr val="4D4D4D"/>
    </a:custClr>
    <a:custClr name="Mid Gray">
      <a:srgbClr val="7F7F7F"/>
    </a:custClr>
    <a:custClr name="Light Gray">
      <a:srgbClr val="B3B3B3"/>
    </a:custClr>
    <a:custClr name="Super Light Gray">
      <a:srgbClr val="D0D0D0"/>
    </a:custClr>
    <a:custClr name="Pale Gray">
      <a:srgbClr val="E6E6E6"/>
    </a:custClr>
    <a:custClr name="Custom Color6">
      <a:srgbClr val="FBDF53"/>
    </a:custClr>
    <a:custClr name="Custom Color7">
      <a:srgbClr val="20313B"/>
    </a:custClr>
  </a:custClrLst>
  <a:extLst>
    <a:ext uri="{05A4C25C-085E-4340-85A3-A5531E510DB2}">
      <thm15:themeFamily xmlns:thm15="http://schemas.microsoft.com/office/thememl/2012/main" name="WHO Template" id="{CFABA306-933C-4E6F-8C88-FCB9328AE916}" vid="{13A16DDB-7135-4C00-9DA2-3F271ABB4368}"/>
    </a:ext>
  </a:extLst>
</a:theme>
</file>

<file path=ppt/theme/theme13.xml><?xml version="1.0" encoding="utf-8"?>
<a:theme xmlns:a="http://schemas.openxmlformats.org/drawingml/2006/main" name="CustomMaster 3">
  <a:themeElements>
    <a:clrScheme name="Scheme1">
      <a:dk1>
        <a:srgbClr val="000066"/>
      </a:dk1>
      <a:lt1>
        <a:srgbClr val="FFFFFF"/>
      </a:lt1>
      <a:dk2>
        <a:srgbClr val="FFFFFF"/>
      </a:dk2>
      <a:lt2>
        <a:srgbClr val="FFFFFF"/>
      </a:lt2>
      <a:accent1>
        <a:srgbClr val="000066"/>
      </a:accent1>
      <a:accent2>
        <a:srgbClr val="53ACE3"/>
      </a:accent2>
      <a:accent3>
        <a:srgbClr val="1E7FB8"/>
      </a:accent3>
      <a:accent4>
        <a:srgbClr val="A2D2F0"/>
      </a:accent4>
      <a:accent5>
        <a:srgbClr val="D86422"/>
      </a:accent5>
      <a:accent6>
        <a:srgbClr val="4D4D4D"/>
      </a:accent6>
      <a:hlink>
        <a:srgbClr val="0000FF"/>
      </a:hlink>
      <a:folHlink>
        <a:srgbClr val="800080"/>
      </a:folHlink>
    </a:clrScheme>
    <a:fontScheme name="Custom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 w="6350" cap="sq">
          <a:noFill/>
          <a:miter lim="800000"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spcBef>
            <a:spcPts val="300"/>
          </a:spcBef>
          <a:spcAft>
            <a:spcPts val="300"/>
          </a:spcAft>
          <a:defRPr sz="1600" dirty="0" err="1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 cap="flat">
          <a:solidFill>
            <a:schemeClr val="tx1"/>
          </a:solidFill>
          <a:miter lim="800000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ln w="6350">
          <a:noFill/>
          <a:miter lim="800000"/>
        </a:ln>
      </a:spPr>
      <a:bodyPr vert="horz" wrap="square" lIns="0" tIns="0" rIns="0" bIns="0" rtlCol="0">
        <a:noAutofit/>
      </a:bodyPr>
      <a:lstStyle>
        <a:defPPr algn="l">
          <a:spcBef>
            <a:spcPts val="300"/>
          </a:spcBef>
          <a:spcAft>
            <a:spcPts val="300"/>
          </a:spcAft>
          <a:buNone/>
          <a:defRPr sz="1600" dirty="0" smtClean="0"/>
        </a:defPPr>
      </a:lstStyle>
    </a:txDef>
  </a:objectDefaults>
  <a:extraClrSchemeLst>
    <a:extraClrScheme>
      <a:clrScheme name="Scheme1">
        <a:dk1>
          <a:srgbClr val="000066"/>
        </a:dk1>
        <a:lt1>
          <a:srgbClr val="FFFFFF"/>
        </a:lt1>
        <a:dk2>
          <a:srgbClr val="FFFFFF"/>
        </a:dk2>
        <a:lt2>
          <a:srgbClr val="FFFFFF"/>
        </a:lt2>
        <a:accent1>
          <a:srgbClr val="000066"/>
        </a:accent1>
        <a:accent2>
          <a:srgbClr val="53ACE3"/>
        </a:accent2>
        <a:accent3>
          <a:srgbClr val="1E7FB8"/>
        </a:accent3>
        <a:accent4>
          <a:srgbClr val="A2D2F0"/>
        </a:accent4>
        <a:accent5>
          <a:srgbClr val="D86422"/>
        </a:accent5>
        <a:accent6>
          <a:srgbClr val="4D4D4D"/>
        </a:accent6>
        <a:hlink>
          <a:srgbClr val="0000FF"/>
        </a:hlink>
        <a:folHlink>
          <a:srgbClr val="800080"/>
        </a:folHlink>
      </a:clrScheme>
    </a:extraClrScheme>
  </a:extraClrSchemeLst>
  <a:custClrLst>
    <a:custClr name="Dark Gray">
      <a:srgbClr val="4D4D4D"/>
    </a:custClr>
    <a:custClr name="Mid Gray">
      <a:srgbClr val="7F7F7F"/>
    </a:custClr>
    <a:custClr name="Light Gray">
      <a:srgbClr val="B3B3B3"/>
    </a:custClr>
    <a:custClr name="Super Light Gray">
      <a:srgbClr val="D0D0D0"/>
    </a:custClr>
    <a:custClr name="Pale Gray">
      <a:srgbClr val="E6E6E6"/>
    </a:custClr>
    <a:custClr name="Custom Color6">
      <a:srgbClr val="FBDF53"/>
    </a:custClr>
    <a:custClr name="Custom Color7">
      <a:srgbClr val="20313B"/>
    </a:custClr>
  </a:custClrLst>
  <a:extLst>
    <a:ext uri="{05A4C25C-085E-4340-85A3-A5531E510DB2}">
      <thm15:themeFamily xmlns:thm15="http://schemas.microsoft.com/office/thememl/2012/main" name="WHO Template" id="{CFABA306-933C-4E6F-8C88-FCB9328AE916}" vid="{13A16DDB-7135-4C00-9DA2-3F271ABB4368}"/>
    </a:ext>
  </a:extLst>
</a:theme>
</file>

<file path=ppt/theme/theme14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CustomMaster 1">
  <a:themeElements>
    <a:clrScheme name="Scheme1">
      <a:dk1>
        <a:srgbClr val="000000"/>
      </a:dk1>
      <a:lt1>
        <a:srgbClr val="FFFFFF"/>
      </a:lt1>
      <a:dk2>
        <a:srgbClr val="FFFFFF"/>
      </a:dk2>
      <a:lt2>
        <a:srgbClr val="FFFFFF"/>
      </a:lt2>
      <a:accent1>
        <a:srgbClr val="082F3B"/>
      </a:accent1>
      <a:accent2>
        <a:srgbClr val="1B9EC7"/>
      </a:accent2>
      <a:accent3>
        <a:srgbClr val="E91F50"/>
      </a:accent3>
      <a:accent4>
        <a:srgbClr val="E6D2C8"/>
      </a:accent4>
      <a:accent5>
        <a:srgbClr val="AFAFAF"/>
      </a:accent5>
      <a:accent6>
        <a:srgbClr val="D5D5D5"/>
      </a:accent6>
      <a:hlink>
        <a:srgbClr val="0000FF"/>
      </a:hlink>
      <a:folHlink>
        <a:srgbClr val="800080"/>
      </a:folHlink>
    </a:clrScheme>
    <a:fontScheme name="Custom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 w="6350" cap="sq">
          <a:noFill/>
          <a:miter lim="800000"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spcBef>
            <a:spcPts val="300"/>
          </a:spcBef>
          <a:spcAft>
            <a:spcPts val="300"/>
          </a:spcAft>
          <a:defRPr sz="1600" dirty="0" err="1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 cap="flat">
          <a:solidFill>
            <a:schemeClr val="tx1"/>
          </a:solidFill>
          <a:miter lim="800000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ln w="6350">
          <a:noFill/>
          <a:miter lim="800000"/>
        </a:ln>
      </a:spPr>
      <a:bodyPr vert="horz" wrap="square" lIns="0" tIns="0" rIns="0" bIns="0" rtlCol="0">
        <a:noAutofit/>
      </a:bodyPr>
      <a:lstStyle>
        <a:defPPr algn="l">
          <a:spcBef>
            <a:spcPts val="300"/>
          </a:spcBef>
          <a:spcAft>
            <a:spcPts val="300"/>
          </a:spcAft>
          <a:buNone/>
          <a:defRPr sz="1600" dirty="0" smtClean="0"/>
        </a:defPPr>
      </a:lstStyle>
    </a:txDef>
  </a:objectDefaults>
  <a:extraClrSchemeLst>
    <a:extraClrScheme>
      <a:clrScheme name="Scheme1">
        <a:dk1>
          <a:srgbClr val="000000"/>
        </a:dk1>
        <a:lt1>
          <a:srgbClr val="FFFFFF"/>
        </a:lt1>
        <a:dk2>
          <a:srgbClr val="FFFFFF"/>
        </a:dk2>
        <a:lt2>
          <a:srgbClr val="FFFFFF"/>
        </a:lt2>
        <a:accent1>
          <a:srgbClr val="082F3B"/>
        </a:accent1>
        <a:accent2>
          <a:srgbClr val="1B9EC7"/>
        </a:accent2>
        <a:accent3>
          <a:srgbClr val="E91F50"/>
        </a:accent3>
        <a:accent4>
          <a:srgbClr val="E6D2C8"/>
        </a:accent4>
        <a:accent5>
          <a:srgbClr val="AFAFAF"/>
        </a:accent5>
        <a:accent6>
          <a:srgbClr val="D5D5D5"/>
        </a:accent6>
        <a:hlink>
          <a:srgbClr val="0000FF"/>
        </a:hlink>
        <a:folHlink>
          <a:srgbClr val="800080"/>
        </a:folHlink>
      </a:clrScheme>
    </a:extraClrScheme>
  </a:extraClrSchemeLst>
  <a:custClrLst>
    <a:custClr name="Dark Gray">
      <a:srgbClr val="4D4D4D"/>
    </a:custClr>
    <a:custClr name="Mid Gray">
      <a:srgbClr val="7F7F7F"/>
    </a:custClr>
    <a:custClr name="Light Gray">
      <a:srgbClr val="B3B3B3"/>
    </a:custClr>
    <a:custClr name="Super Light Gray">
      <a:srgbClr val="D0D0D0"/>
    </a:custClr>
    <a:custClr name="Pale Gray">
      <a:srgbClr val="E6E6E6"/>
    </a:custClr>
  </a:custClrLst>
  <a:extLst>
    <a:ext uri="{05A4C25C-085E-4340-85A3-A5531E510DB2}">
      <thm15:themeFamily xmlns:thm15="http://schemas.microsoft.com/office/thememl/2012/main" name="GV0351_OFF.potx" id="{FD38F87B-94C5-4668-BF33-7224F0112EE7}" vid="{24B64329-BF09-465A-92A7-ED2F4D961A2B}"/>
    </a:ext>
  </a:extLst>
</a:theme>
</file>

<file path=ppt/theme/theme16.xml><?xml version="1.0" encoding="utf-8"?>
<a:theme xmlns:a="http://schemas.openxmlformats.org/drawingml/2006/main" name="1_CustomMaster 3">
  <a:themeElements>
    <a:clrScheme name="Scheme1">
      <a:dk1>
        <a:srgbClr val="000000"/>
      </a:dk1>
      <a:lt1>
        <a:srgbClr val="FFFFFF"/>
      </a:lt1>
      <a:dk2>
        <a:srgbClr val="FFFFFF"/>
      </a:dk2>
      <a:lt2>
        <a:srgbClr val="FFFFFF"/>
      </a:lt2>
      <a:accent1>
        <a:srgbClr val="082F3B"/>
      </a:accent1>
      <a:accent2>
        <a:srgbClr val="1B9EC7"/>
      </a:accent2>
      <a:accent3>
        <a:srgbClr val="E91F50"/>
      </a:accent3>
      <a:accent4>
        <a:srgbClr val="E6D2C8"/>
      </a:accent4>
      <a:accent5>
        <a:srgbClr val="AFAFAF"/>
      </a:accent5>
      <a:accent6>
        <a:srgbClr val="D5D5D5"/>
      </a:accent6>
      <a:hlink>
        <a:srgbClr val="0000FF"/>
      </a:hlink>
      <a:folHlink>
        <a:srgbClr val="800080"/>
      </a:folHlink>
    </a:clrScheme>
    <a:fontScheme name="Custom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 w="6350" cap="sq">
          <a:noFill/>
          <a:miter lim="800000"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spcBef>
            <a:spcPts val="300"/>
          </a:spcBef>
          <a:spcAft>
            <a:spcPts val="300"/>
          </a:spcAft>
          <a:defRPr sz="1600" dirty="0" err="1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 cap="flat">
          <a:solidFill>
            <a:schemeClr val="tx1"/>
          </a:solidFill>
          <a:miter lim="800000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ln w="6350">
          <a:noFill/>
          <a:miter lim="800000"/>
        </a:ln>
      </a:spPr>
      <a:bodyPr vert="horz" wrap="square" lIns="0" tIns="0" rIns="0" bIns="0" rtlCol="0">
        <a:noAutofit/>
      </a:bodyPr>
      <a:lstStyle>
        <a:defPPr algn="l">
          <a:spcBef>
            <a:spcPts val="300"/>
          </a:spcBef>
          <a:spcAft>
            <a:spcPts val="300"/>
          </a:spcAft>
          <a:buNone/>
          <a:defRPr sz="1600" dirty="0" smtClean="0"/>
        </a:defPPr>
      </a:lstStyle>
    </a:txDef>
  </a:objectDefaults>
  <a:extraClrSchemeLst>
    <a:extraClrScheme>
      <a:clrScheme name="Scheme1">
        <a:dk1>
          <a:srgbClr val="000000"/>
        </a:dk1>
        <a:lt1>
          <a:srgbClr val="FFFFFF"/>
        </a:lt1>
        <a:dk2>
          <a:srgbClr val="FFFFFF"/>
        </a:dk2>
        <a:lt2>
          <a:srgbClr val="FFFFFF"/>
        </a:lt2>
        <a:accent1>
          <a:srgbClr val="082F3B"/>
        </a:accent1>
        <a:accent2>
          <a:srgbClr val="1B9EC7"/>
        </a:accent2>
        <a:accent3>
          <a:srgbClr val="E91F50"/>
        </a:accent3>
        <a:accent4>
          <a:srgbClr val="E6D2C8"/>
        </a:accent4>
        <a:accent5>
          <a:srgbClr val="AFAFAF"/>
        </a:accent5>
        <a:accent6>
          <a:srgbClr val="D5D5D5"/>
        </a:accent6>
        <a:hlink>
          <a:srgbClr val="0000FF"/>
        </a:hlink>
        <a:folHlink>
          <a:srgbClr val="800080"/>
        </a:folHlink>
      </a:clrScheme>
    </a:extraClrScheme>
  </a:extraClrSchemeLst>
  <a:custClrLst>
    <a:custClr name="Dark Gray">
      <a:srgbClr val="4D4D4D"/>
    </a:custClr>
    <a:custClr name="Mid Gray">
      <a:srgbClr val="7F7F7F"/>
    </a:custClr>
    <a:custClr name="Light Gray">
      <a:srgbClr val="B3B3B3"/>
    </a:custClr>
    <a:custClr name="Super Light Gray">
      <a:srgbClr val="D0D0D0"/>
    </a:custClr>
    <a:custClr name="Pale Gray">
      <a:srgbClr val="E6E6E6"/>
    </a:custClr>
  </a:custClrLst>
  <a:extLst>
    <a:ext uri="{05A4C25C-085E-4340-85A3-A5531E510DB2}">
      <thm15:themeFamily xmlns:thm15="http://schemas.microsoft.com/office/thememl/2012/main" name="GV0351_OFF.potx" id="{FD38F87B-94C5-4668-BF33-7224F0112EE7}" vid="{24B64329-BF09-465A-92A7-ED2F4D961A2B}"/>
    </a:ext>
  </a:extLst>
</a:theme>
</file>

<file path=ppt/theme/theme1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4_White">
  <a:themeElements>
    <a:clrScheme name="Scheme1">
      <a:dk1>
        <a:srgbClr val="000066"/>
      </a:dk1>
      <a:lt1>
        <a:srgbClr val="FFFFFF"/>
      </a:lt1>
      <a:dk2>
        <a:srgbClr val="FFFFFF"/>
      </a:dk2>
      <a:lt2>
        <a:srgbClr val="FFFFFF"/>
      </a:lt2>
      <a:accent1>
        <a:srgbClr val="000066"/>
      </a:accent1>
      <a:accent2>
        <a:srgbClr val="53ACE3"/>
      </a:accent2>
      <a:accent3>
        <a:srgbClr val="1E7FB8"/>
      </a:accent3>
      <a:accent4>
        <a:srgbClr val="A2D2F0"/>
      </a:accent4>
      <a:accent5>
        <a:srgbClr val="D86422"/>
      </a:accent5>
      <a:accent6>
        <a:srgbClr val="4D4D4D"/>
      </a:accent6>
      <a:hlink>
        <a:srgbClr val="0000FF"/>
      </a:hlink>
      <a:folHlink>
        <a:srgbClr val="800080"/>
      </a:folHlink>
    </a:clrScheme>
    <a:fontScheme name="Custom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 w="6350" cap="sq">
          <a:noFill/>
          <a:miter lim="800000"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spcBef>
            <a:spcPts val="300"/>
          </a:spcBef>
          <a:spcAft>
            <a:spcPts val="300"/>
          </a:spcAft>
          <a:defRPr sz="1600" dirty="0" err="1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 cap="flat">
          <a:solidFill>
            <a:schemeClr val="tx1"/>
          </a:solidFill>
          <a:miter lim="800000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ln w="6350">
          <a:noFill/>
          <a:miter lim="800000"/>
        </a:ln>
      </a:spPr>
      <a:bodyPr vert="horz" wrap="square" lIns="0" tIns="0" rIns="0" bIns="0" rtlCol="0">
        <a:noAutofit/>
      </a:bodyPr>
      <a:lstStyle>
        <a:defPPr algn="l">
          <a:spcBef>
            <a:spcPts val="300"/>
          </a:spcBef>
          <a:spcAft>
            <a:spcPts val="300"/>
          </a:spcAft>
          <a:buNone/>
          <a:defRPr sz="1600" dirty="0" smtClean="0"/>
        </a:defPPr>
      </a:lstStyle>
    </a:txDef>
  </a:objectDefaults>
  <a:extraClrSchemeLst>
    <a:extraClrScheme>
      <a:clrScheme name="Scheme1">
        <a:dk1>
          <a:srgbClr val="000066"/>
        </a:dk1>
        <a:lt1>
          <a:srgbClr val="FFFFFF"/>
        </a:lt1>
        <a:dk2>
          <a:srgbClr val="FFFFFF"/>
        </a:dk2>
        <a:lt2>
          <a:srgbClr val="FFFFFF"/>
        </a:lt2>
        <a:accent1>
          <a:srgbClr val="000066"/>
        </a:accent1>
        <a:accent2>
          <a:srgbClr val="53ACE3"/>
        </a:accent2>
        <a:accent3>
          <a:srgbClr val="1E7FB8"/>
        </a:accent3>
        <a:accent4>
          <a:srgbClr val="A2D2F0"/>
        </a:accent4>
        <a:accent5>
          <a:srgbClr val="D86422"/>
        </a:accent5>
        <a:accent6>
          <a:srgbClr val="4D4D4D"/>
        </a:accent6>
        <a:hlink>
          <a:srgbClr val="0000FF"/>
        </a:hlink>
        <a:folHlink>
          <a:srgbClr val="800080"/>
        </a:folHlink>
      </a:clrScheme>
    </a:extraClrScheme>
  </a:extraClrSchemeLst>
  <a:custClrLst>
    <a:custClr name="Dark Gray">
      <a:srgbClr val="4D4D4D"/>
    </a:custClr>
    <a:custClr name="Mid Gray">
      <a:srgbClr val="7F7F7F"/>
    </a:custClr>
    <a:custClr name="Light Gray">
      <a:srgbClr val="B3B3B3"/>
    </a:custClr>
    <a:custClr name="Super Light Gray">
      <a:srgbClr val="D0D0D0"/>
    </a:custClr>
    <a:custClr name="Pale Gray">
      <a:srgbClr val="E6E6E6"/>
    </a:custClr>
    <a:custClr name="Custom Color6">
      <a:srgbClr val="FBDF53"/>
    </a:custClr>
    <a:custClr name="Custom Color7">
      <a:srgbClr val="20313B"/>
    </a:custClr>
  </a:custClrLst>
  <a:extLst>
    <a:ext uri="{05A4C25C-085E-4340-85A3-A5531E510DB2}">
      <thm15:themeFamily xmlns:thm15="http://schemas.microsoft.com/office/thememl/2012/main" name="WHO Template" id="{CFABA306-933C-4E6F-8C88-FCB9328AE916}" vid="{13A16DDB-7135-4C00-9DA2-3F271ABB4368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White">
  <a:themeElements>
    <a:clrScheme name="Scheme 1">
      <a:dk1>
        <a:srgbClr val="000000"/>
      </a:dk1>
      <a:lt1>
        <a:srgbClr val="FFFFFF"/>
      </a:lt1>
      <a:dk2>
        <a:srgbClr val="FFFFFF"/>
      </a:dk2>
      <a:lt2>
        <a:srgbClr val="FFFFFF"/>
      </a:lt2>
      <a:accent1>
        <a:srgbClr val="0A3B5D"/>
      </a:accent1>
      <a:accent2>
        <a:srgbClr val="1B9DD9"/>
      </a:accent2>
      <a:accent3>
        <a:srgbClr val="137099"/>
      </a:accent3>
      <a:accent4>
        <a:srgbClr val="8BD1F1"/>
      </a:accent4>
      <a:accent5>
        <a:srgbClr val="6E6F73"/>
      </a:accent5>
      <a:accent6>
        <a:srgbClr val="F1CC32"/>
      </a:accent6>
      <a:hlink>
        <a:srgbClr val="0000FF"/>
      </a:hlink>
      <a:folHlink>
        <a:srgbClr val="800080"/>
      </a:folHlink>
    </a:clrScheme>
    <a:fontScheme name="Custom 1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 w="6350" cap="sq">
          <a:noFill/>
          <a:miter lim="800000"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spcBef>
            <a:spcPts val="300"/>
          </a:spcBef>
          <a:spcAft>
            <a:spcPts val="300"/>
          </a:spcAft>
          <a:defRPr sz="1400" dirty="0" err="1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 cap="flat">
          <a:solidFill>
            <a:schemeClr val="tx1"/>
          </a:solidFill>
          <a:miter lim="800000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ln w="6350">
          <a:noFill/>
          <a:miter lim="800000"/>
        </a:ln>
      </a:spPr>
      <a:bodyPr vert="horz" wrap="square" lIns="0" tIns="0" rIns="0" bIns="0" rtlCol="0">
        <a:noAutofit/>
      </a:bodyPr>
      <a:lstStyle>
        <a:defPPr algn="l">
          <a:spcBef>
            <a:spcPts val="300"/>
          </a:spcBef>
          <a:spcAft>
            <a:spcPts val="300"/>
          </a:spcAft>
          <a:buNone/>
          <a:defRPr sz="1600" dirty="0" smtClean="0"/>
        </a:defPPr>
      </a:lstStyle>
    </a:txDef>
  </a:objectDefaults>
  <a:extraClrSchemeLst>
    <a:extraClrScheme>
      <a:clrScheme name="Scheme 1">
        <a:dk1>
          <a:srgbClr val="000000"/>
        </a:dk1>
        <a:lt1>
          <a:srgbClr val="FFFFFF"/>
        </a:lt1>
        <a:dk2>
          <a:srgbClr val="FFFFFF"/>
        </a:dk2>
        <a:lt2>
          <a:srgbClr val="FFFFFF"/>
        </a:lt2>
        <a:accent1>
          <a:srgbClr val="0A3B5D"/>
        </a:accent1>
        <a:accent2>
          <a:srgbClr val="1B9DD9"/>
        </a:accent2>
        <a:accent3>
          <a:srgbClr val="137099"/>
        </a:accent3>
        <a:accent4>
          <a:srgbClr val="8BD1F1"/>
        </a:accent4>
        <a:accent5>
          <a:srgbClr val="6E6F73"/>
        </a:accent5>
        <a:accent6>
          <a:srgbClr val="F1CC32"/>
        </a:accent6>
        <a:hlink>
          <a:srgbClr val="0000FF"/>
        </a:hlink>
        <a:folHlink>
          <a:srgbClr val="800080"/>
        </a:folHlink>
      </a:clrScheme>
    </a:extraClrScheme>
  </a:extraClrSchemeLst>
  <a:custClrLst>
    <a:custClr name="Dark Gray">
      <a:srgbClr val="4D4D4D"/>
    </a:custClr>
    <a:custClr name="Mid Gray">
      <a:srgbClr val="7F7F7F"/>
    </a:custClr>
    <a:custClr name="Light Gray">
      <a:srgbClr val="B3B3B3"/>
    </a:custClr>
    <a:custClr name="Super Light Gray">
      <a:srgbClr val="D0D0D0"/>
    </a:custClr>
    <a:custClr name="Pale Gray">
      <a:srgbClr val="E6E6E6"/>
    </a:custClr>
  </a:custClrLst>
  <a:extLst>
    <a:ext uri="{05A4C25C-085E-4340-85A3-A5531E510DB2}">
      <thm15:themeFamily xmlns:thm15="http://schemas.microsoft.com/office/thememl/2012/main" name="4675JG_OFF.potx" id="{0EBD125F-B858-4465-ADDF-CB015C4A9863}" vid="{B48B26CB-D8F5-45C9-9891-09436285323B}"/>
    </a:ext>
  </a:extLst>
</a:theme>
</file>

<file path=ppt/theme/theme7.xml><?xml version="1.0" encoding="utf-8"?>
<a:theme xmlns:a="http://schemas.openxmlformats.org/drawingml/2006/main" name="1_White">
  <a:themeElements>
    <a:clrScheme name="Scheme1">
      <a:dk1>
        <a:srgbClr val="000000"/>
      </a:dk1>
      <a:lt1>
        <a:srgbClr val="FFFFFF"/>
      </a:lt1>
      <a:dk2>
        <a:srgbClr val="FFFFFF"/>
      </a:dk2>
      <a:lt2>
        <a:srgbClr val="FFFFFF"/>
      </a:lt2>
      <a:accent1>
        <a:srgbClr val="082F3B"/>
      </a:accent1>
      <a:accent2>
        <a:srgbClr val="1B9EC7"/>
      </a:accent2>
      <a:accent3>
        <a:srgbClr val="E91F50"/>
      </a:accent3>
      <a:accent4>
        <a:srgbClr val="E6D2C8"/>
      </a:accent4>
      <a:accent5>
        <a:srgbClr val="AFAFAF"/>
      </a:accent5>
      <a:accent6>
        <a:srgbClr val="D5D5D5"/>
      </a:accent6>
      <a:hlink>
        <a:srgbClr val="0000FF"/>
      </a:hlink>
      <a:folHlink>
        <a:srgbClr val="800080"/>
      </a:folHlink>
    </a:clrScheme>
    <a:fontScheme name="Custom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 w="6350" cap="sq">
          <a:noFill/>
          <a:miter lim="800000"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spcBef>
            <a:spcPts val="300"/>
          </a:spcBef>
          <a:spcAft>
            <a:spcPts val="300"/>
          </a:spcAft>
          <a:defRPr sz="1600" dirty="0" err="1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 cap="flat">
          <a:solidFill>
            <a:schemeClr val="tx1"/>
          </a:solidFill>
          <a:miter lim="800000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ln w="6350">
          <a:noFill/>
          <a:miter lim="800000"/>
        </a:ln>
      </a:spPr>
      <a:bodyPr vert="horz" wrap="square" lIns="0" tIns="0" rIns="0" bIns="0" rtlCol="0">
        <a:noAutofit/>
      </a:bodyPr>
      <a:lstStyle>
        <a:defPPr algn="l">
          <a:spcBef>
            <a:spcPts val="300"/>
          </a:spcBef>
          <a:spcAft>
            <a:spcPts val="300"/>
          </a:spcAft>
          <a:buNone/>
          <a:defRPr sz="1600" dirty="0" smtClean="0"/>
        </a:defPPr>
      </a:lstStyle>
    </a:txDef>
  </a:objectDefaults>
  <a:extraClrSchemeLst>
    <a:extraClrScheme>
      <a:clrScheme name="Scheme1">
        <a:dk1>
          <a:srgbClr val="000000"/>
        </a:dk1>
        <a:lt1>
          <a:srgbClr val="FFFFFF"/>
        </a:lt1>
        <a:dk2>
          <a:srgbClr val="FFFFFF"/>
        </a:dk2>
        <a:lt2>
          <a:srgbClr val="FFFFFF"/>
        </a:lt2>
        <a:accent1>
          <a:srgbClr val="082F3B"/>
        </a:accent1>
        <a:accent2>
          <a:srgbClr val="1B9EC7"/>
        </a:accent2>
        <a:accent3>
          <a:srgbClr val="E91F50"/>
        </a:accent3>
        <a:accent4>
          <a:srgbClr val="E6D2C8"/>
        </a:accent4>
        <a:accent5>
          <a:srgbClr val="AFAFAF"/>
        </a:accent5>
        <a:accent6>
          <a:srgbClr val="D5D5D5"/>
        </a:accent6>
        <a:hlink>
          <a:srgbClr val="0000FF"/>
        </a:hlink>
        <a:folHlink>
          <a:srgbClr val="800080"/>
        </a:folHlink>
      </a:clrScheme>
    </a:extraClrScheme>
  </a:extraClrSchemeLst>
  <a:custClrLst>
    <a:custClr name="Dark Gray">
      <a:srgbClr val="4D4D4D"/>
    </a:custClr>
    <a:custClr name="Mid Gray">
      <a:srgbClr val="7F7F7F"/>
    </a:custClr>
    <a:custClr name="Light Gray">
      <a:srgbClr val="B3B3B3"/>
    </a:custClr>
    <a:custClr name="Super Light Gray">
      <a:srgbClr val="D0D0D0"/>
    </a:custClr>
    <a:custClr name="Pale Gray">
      <a:srgbClr val="E6E6E6"/>
    </a:custClr>
  </a:custClrLst>
  <a:extLst>
    <a:ext uri="{05A4C25C-085E-4340-85A3-A5531E510DB2}">
      <thm15:themeFamily xmlns:thm15="http://schemas.microsoft.com/office/thememl/2012/main" name="Presentation10" id="{380BFB42-4FEF-7641-AF17-9A92153CD69B}" vid="{B8C5F178-E533-2F49-8BF7-EFCE41155F35}"/>
    </a:ext>
  </a:extLst>
</a:theme>
</file>

<file path=ppt/theme/theme8.xml><?xml version="1.0" encoding="utf-8"?>
<a:theme xmlns:a="http://schemas.openxmlformats.org/drawingml/2006/main" name="2_Theme WHO">
  <a:themeElements>
    <a:clrScheme name="Custom 8">
      <a:dk1>
        <a:srgbClr val="000000"/>
      </a:dk1>
      <a:lt1>
        <a:srgbClr val="FFFFFF"/>
      </a:lt1>
      <a:dk2>
        <a:srgbClr val="004C82"/>
      </a:dk2>
      <a:lt2>
        <a:srgbClr val="E7E6E6"/>
      </a:lt2>
      <a:accent1>
        <a:srgbClr val="068CC9"/>
      </a:accent1>
      <a:accent2>
        <a:srgbClr val="8CC1E8"/>
      </a:accent2>
      <a:accent3>
        <a:srgbClr val="014C80"/>
      </a:accent3>
      <a:accent4>
        <a:srgbClr val="BE1896"/>
      </a:accent4>
      <a:accent5>
        <a:srgbClr val="02A071"/>
      </a:accent5>
      <a:accent6>
        <a:srgbClr val="D52236"/>
      </a:accent6>
      <a:hlink>
        <a:srgbClr val="068CCA"/>
      </a:hlink>
      <a:folHlink>
        <a:srgbClr val="8BC1E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D PMO_Template" id="{AE290450-FF1D-B146-BA89-207159EA21EE}" vid="{AFD1A0B0-CE5A-B54F-B60A-E8F4C7E727BB}"/>
    </a:ext>
  </a:extLst>
</a:theme>
</file>

<file path=ppt/theme/theme9.xml><?xml version="1.0" encoding="utf-8"?>
<a:theme xmlns:a="http://schemas.openxmlformats.org/drawingml/2006/main" name="ModOverlayVTI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Elephant Arial Nova Light">
      <a:majorFont>
        <a:latin typeface="Elephant"/>
        <a:ea typeface=""/>
        <a:cs typeface=""/>
      </a:majorFont>
      <a:minorFont>
        <a:latin typeface="Arial Nova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odOverlayVTI" id="{85202D65-63D3-4793-A090-FA8DF18DC0BE}" vid="{91924FCD-E846-48AE-B233-F25A78D18B8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1771</Words>
  <Application>Microsoft Office PowerPoint</Application>
  <PresentationFormat>Widescreen</PresentationFormat>
  <Paragraphs>277</Paragraphs>
  <Slides>22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15</vt:i4>
      </vt:variant>
      <vt:variant>
        <vt:lpstr>Theme</vt:lpstr>
      </vt:variant>
      <vt:variant>
        <vt:i4>16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54" baseType="lpstr">
      <vt:lpstr>Arial</vt:lpstr>
      <vt:lpstr>Arial Nova Light</vt:lpstr>
      <vt:lpstr>Calibri</vt:lpstr>
      <vt:lpstr>Calibri Light</vt:lpstr>
      <vt:lpstr>Courier New</vt:lpstr>
      <vt:lpstr>Ebrima</vt:lpstr>
      <vt:lpstr>Elephant</vt:lpstr>
      <vt:lpstr>Georgia</vt:lpstr>
      <vt:lpstr>Poppins</vt:lpstr>
      <vt:lpstr>Poppins Medium</vt:lpstr>
      <vt:lpstr>Poppins SemiBold</vt:lpstr>
      <vt:lpstr>Raleway</vt:lpstr>
      <vt:lpstr>Segoe UI</vt:lpstr>
      <vt:lpstr>Times New Roman</vt:lpstr>
      <vt:lpstr>Wingdings</vt:lpstr>
      <vt:lpstr>WHO/IVB Presentation</vt:lpstr>
      <vt:lpstr>14_White</vt:lpstr>
      <vt:lpstr>Custom Design</vt:lpstr>
      <vt:lpstr>1_Custom Design</vt:lpstr>
      <vt:lpstr>2_Custom Design</vt:lpstr>
      <vt:lpstr>White</vt:lpstr>
      <vt:lpstr>1_White</vt:lpstr>
      <vt:lpstr>2_Theme WHO</vt:lpstr>
      <vt:lpstr>ModOverlayVTI</vt:lpstr>
      <vt:lpstr>18_Office Theme</vt:lpstr>
      <vt:lpstr>19_Office Theme</vt:lpstr>
      <vt:lpstr>2_White</vt:lpstr>
      <vt:lpstr>CustomMaster 3</vt:lpstr>
      <vt:lpstr>3_Custom Design</vt:lpstr>
      <vt:lpstr>CustomMaster 1</vt:lpstr>
      <vt:lpstr>1_CustomMaster 3</vt:lpstr>
      <vt:lpstr>think-cell Slide</vt:lpstr>
      <vt:lpstr>Aishath Thimna Latheef National Professional Officer, WHO Maldives  Dr Lokesh Alahari Consultant, WHO Maldives</vt:lpstr>
      <vt:lpstr>Introduction</vt:lpstr>
      <vt:lpstr>COVID-19 Vaccination Overview</vt:lpstr>
      <vt:lpstr>Joint COVID-19 &amp; HPV Vaccines PIE: Objectives</vt:lpstr>
      <vt:lpstr>Joint cPIE and HPV PIE- salient features</vt:lpstr>
      <vt:lpstr>Preparatory activities for PIE</vt:lpstr>
      <vt:lpstr>Process of Evaluation</vt:lpstr>
      <vt:lpstr>PowerPoint Presentation</vt:lpstr>
      <vt:lpstr>PowerPoint Presentation</vt:lpstr>
      <vt:lpstr>Key Strengths (1)</vt:lpstr>
      <vt:lpstr>Key Strengths (2)</vt:lpstr>
      <vt:lpstr>Key Strengths (3)</vt:lpstr>
      <vt:lpstr>Key Strengths (4)</vt:lpstr>
      <vt:lpstr>Key Strengths (5)</vt:lpstr>
      <vt:lpstr>Key Challenges</vt:lpstr>
      <vt:lpstr>Key Recommendations (1)</vt:lpstr>
      <vt:lpstr>Key Recommendations (2)</vt:lpstr>
      <vt:lpstr>HPV vaccination: Key Findings</vt:lpstr>
      <vt:lpstr>Key Lessons for planning PIE (1)</vt:lpstr>
      <vt:lpstr>Key Lessons for planning PIE (2)</vt:lpstr>
      <vt:lpstr>Acknowledgements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(External) Title here lor ipsum dolor sit amet consectetur adipiscing elit sed do eiusmod</dc:title>
  <dc:creator>LINDSTRAND, Ann</dc:creator>
  <cp:lastModifiedBy>Thierno Diao</cp:lastModifiedBy>
  <cp:revision>6</cp:revision>
  <dcterms:created xsi:type="dcterms:W3CDTF">2022-01-18T17:57:56Z</dcterms:created>
  <dcterms:modified xsi:type="dcterms:W3CDTF">2022-09-20T10:36:00Z</dcterms:modified>
</cp:coreProperties>
</file>